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5" r:id="rId2"/>
  </p:sldMasterIdLst>
  <p:notesMasterIdLst>
    <p:notesMasterId r:id="rId47"/>
  </p:notesMasterIdLst>
  <p:handoutMasterIdLst>
    <p:handoutMasterId r:id="rId48"/>
  </p:handoutMasterIdLst>
  <p:sldIdLst>
    <p:sldId id="299" r:id="rId3"/>
    <p:sldId id="300" r:id="rId4"/>
    <p:sldId id="312" r:id="rId5"/>
    <p:sldId id="313" r:id="rId6"/>
    <p:sldId id="316" r:id="rId7"/>
    <p:sldId id="260" r:id="rId8"/>
    <p:sldId id="314" r:id="rId9"/>
    <p:sldId id="301" r:id="rId10"/>
    <p:sldId id="315" r:id="rId11"/>
    <p:sldId id="311" r:id="rId12"/>
    <p:sldId id="265" r:id="rId13"/>
    <p:sldId id="309" r:id="rId14"/>
    <p:sldId id="302" r:id="rId15"/>
    <p:sldId id="268" r:id="rId16"/>
    <p:sldId id="269" r:id="rId17"/>
    <p:sldId id="270" r:id="rId18"/>
    <p:sldId id="271" r:id="rId19"/>
    <p:sldId id="272" r:id="rId20"/>
    <p:sldId id="273" r:id="rId21"/>
    <p:sldId id="274" r:id="rId22"/>
    <p:sldId id="275" r:id="rId23"/>
    <p:sldId id="276" r:id="rId24"/>
    <p:sldId id="277" r:id="rId25"/>
    <p:sldId id="278" r:id="rId26"/>
    <p:sldId id="303" r:id="rId27"/>
    <p:sldId id="280" r:id="rId28"/>
    <p:sldId id="281" r:id="rId29"/>
    <p:sldId id="304" r:id="rId30"/>
    <p:sldId id="283" r:id="rId31"/>
    <p:sldId id="284" r:id="rId32"/>
    <p:sldId id="285" r:id="rId33"/>
    <p:sldId id="286" r:id="rId34"/>
    <p:sldId id="305" r:id="rId35"/>
    <p:sldId id="288" r:id="rId36"/>
    <p:sldId id="289" r:id="rId37"/>
    <p:sldId id="290" r:id="rId38"/>
    <p:sldId id="291" r:id="rId39"/>
    <p:sldId id="292" r:id="rId40"/>
    <p:sldId id="293" r:id="rId41"/>
    <p:sldId id="294" r:id="rId42"/>
    <p:sldId id="306" r:id="rId43"/>
    <p:sldId id="310" r:id="rId44"/>
    <p:sldId id="308" r:id="rId45"/>
    <p:sldId id="307"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fonuPbShPcCEdwIdyd3ImPigc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448" y="184"/>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8"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5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6506F4-C963-6C96-46D4-E4E3B07DCC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3ECC140-ADA8-EDEC-F024-DFCA74CB6F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92244A-FBDE-475A-9FB3-67357CFE2DF5}" type="datetimeFigureOut">
              <a:rPr lang="en-GB" smtClean="0"/>
              <a:t>11/10/2025</a:t>
            </a:fld>
            <a:endParaRPr lang="en-GB"/>
          </a:p>
        </p:txBody>
      </p:sp>
      <p:sp>
        <p:nvSpPr>
          <p:cNvPr id="4" name="Footer Placeholder 3">
            <a:extLst>
              <a:ext uri="{FF2B5EF4-FFF2-40B4-BE49-F238E27FC236}">
                <a16:creationId xmlns:a16="http://schemas.microsoft.com/office/drawing/2014/main" id="{760CA5BD-BA2C-DC5E-0563-EC40CEDE35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F9F9209-B57B-F3C4-B7FA-47812356CB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2FD785-CF1A-427F-9E77-D1B8A5BE10B1}" type="slidenum">
              <a:rPr lang="en-GB" smtClean="0"/>
              <a:t>‹#›</a:t>
            </a:fld>
            <a:endParaRPr lang="en-GB"/>
          </a:p>
        </p:txBody>
      </p:sp>
    </p:spTree>
    <p:extLst>
      <p:ext uri="{BB962C8B-B14F-4D97-AF65-F5344CB8AC3E}">
        <p14:creationId xmlns:p14="http://schemas.microsoft.com/office/powerpoint/2010/main" val="371431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GB"/>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marR="0" lvl="1"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371600" marR="0" lvl="2"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828800" marR="0" lvl="3"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286000" marR="0" lvl="4"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743200" marR="0" lvl="5"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3200400" marR="0" lvl="6"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657600" marR="0" lvl="7"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4114800" marR="0" lvl="8" indent="-22860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pitchFamily="34" charset="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pitchFamily="34" charset="0"/>
              <a:buNone/>
            </a:pPr>
            <a:fld id="{00000000-1234-1234-1234-123412341234}" type="slidenum">
              <a:rPr lang="en-US"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fld>
            <a:endPara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894d66ec4e_0_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GB"/>
          </a:p>
        </p:txBody>
      </p:sp>
      <p:sp>
        <p:nvSpPr>
          <p:cNvPr id="192" name="Google Shape;192;g3894d66ec4e_0_7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r>
              <a:rPr lang="en-US" sz="1100">
                <a:solidFill>
                  <a:srgbClr val="1B1C1D"/>
                </a:solidFill>
              </a:rPr>
              <a:t>Now, let's look at the innovation underpinning all of this: our </a:t>
            </a:r>
            <a:r>
              <a:rPr lang="en-US" sz="1100" b="1">
                <a:solidFill>
                  <a:srgbClr val="1B1C1D"/>
                </a:solidFill>
              </a:rPr>
              <a:t>DASE architecture</a:t>
            </a:r>
            <a:r>
              <a:rPr lang="en-US" sz="1100">
                <a:solidFill>
                  <a:srgbClr val="1B1C1D"/>
                </a:solidFill>
              </a:rPr>
              <a:t>, which stands for </a:t>
            </a:r>
            <a:r>
              <a:rPr lang="en-US" sz="1100" b="1">
                <a:solidFill>
                  <a:srgbClr val="1B1C1D"/>
                </a:solidFill>
              </a:rPr>
              <a:t>Disaggregated, Shared Everything</a:t>
            </a:r>
            <a:r>
              <a:rPr lang="en-US" sz="1100">
                <a:solidFill>
                  <a:srgbClr val="1B1C1D"/>
                </a:solidFill>
              </a:rPr>
              <a:t>. This is the core of VAST's revolutionary data architecture, where we've completely separated compute from storage.</a:t>
            </a:r>
            <a:endParaRPr sz="1100">
              <a:solidFill>
                <a:srgbClr val="1B1C1D"/>
              </a:solidFill>
            </a:endParaRPr>
          </a:p>
          <a:p>
            <a:pPr marL="914400" lvl="0" indent="-317500" algn="l" rtl="0">
              <a:lnSpc>
                <a:spcPct val="115000"/>
              </a:lnSpc>
              <a:spcBef>
                <a:spcPts val="1200"/>
              </a:spcBef>
              <a:spcAft>
                <a:spcPts val="0"/>
              </a:spcAft>
              <a:buClr>
                <a:srgbClr val="1B1C1D"/>
              </a:buClr>
              <a:buSzPts val="1400"/>
              <a:buChar char="●"/>
            </a:pPr>
            <a:r>
              <a:rPr lang="en-US" sz="1100">
                <a:solidFill>
                  <a:srgbClr val="1B1C1D"/>
                </a:solidFill>
              </a:rPr>
              <a:t>What does this mean for vector search? All our compute nodes (C-Nodes) directly access a shared, global, all-flash data pool over NVMe over Fabrics. This direct, high-speed access eliminates bottlenecks and provides unprecedented performance for your vector workloads.</a:t>
            </a:r>
            <a:endParaRPr sz="1100">
              <a:solidFill>
                <a:srgbClr val="1B1C1D"/>
              </a:solidFill>
            </a:endParaRPr>
          </a:p>
          <a:p>
            <a:pPr marL="0" lvl="0" indent="0" algn="l" rtl="0">
              <a:lnSpc>
                <a:spcPct val="115000"/>
              </a:lnSpc>
              <a:spcBef>
                <a:spcPts val="1200"/>
              </a:spcBef>
              <a:spcAft>
                <a:spcPts val="0"/>
              </a:spcAft>
              <a:buNone/>
            </a:pPr>
            <a:r>
              <a:rPr lang="en-US" sz="1100">
                <a:solidFill>
                  <a:srgbClr val="1B1C1D"/>
                </a:solidFill>
              </a:rPr>
              <a:t>Crucially, DASE delivers</a:t>
            </a:r>
            <a:endParaRPr sz="1100">
              <a:solidFill>
                <a:srgbClr val="1B1C1D"/>
              </a:solidFill>
            </a:endParaRPr>
          </a:p>
          <a:p>
            <a:pPr marL="914400" lvl="0" indent="-317500" algn="l" rtl="0">
              <a:lnSpc>
                <a:spcPct val="115000"/>
              </a:lnSpc>
              <a:spcBef>
                <a:spcPts val="1200"/>
              </a:spcBef>
              <a:spcAft>
                <a:spcPts val="0"/>
              </a:spcAft>
              <a:buClr>
                <a:srgbClr val="1B1C1D"/>
              </a:buClr>
              <a:buSzPts val="1400"/>
              <a:buChar char="●"/>
            </a:pPr>
            <a:r>
              <a:rPr lang="en-US" sz="1100" b="1">
                <a:solidFill>
                  <a:srgbClr val="1B1C1D"/>
                </a:solidFill>
              </a:rPr>
              <a:t>linear scalability for all workloads</a:t>
            </a:r>
            <a:r>
              <a:rPr lang="en-US" sz="1100">
                <a:solidFill>
                  <a:srgbClr val="1B1C1D"/>
                </a:solidFill>
              </a:rPr>
              <a:t>. Whether it's real-time vector search, event streaming, transactional databases, or parallel file services, you can scale compute and storage independently to meet demand – with no re-partitioning or re-indexing ever required.</a:t>
            </a:r>
            <a:endParaRPr sz="1100">
              <a:solidFill>
                <a:srgbClr val="1B1C1D"/>
              </a:solidFill>
            </a:endParaRPr>
          </a:p>
          <a:p>
            <a:pPr marL="0" lvl="0" indent="0" algn="l" rtl="0">
              <a:lnSpc>
                <a:spcPct val="115000"/>
              </a:lnSpc>
              <a:spcBef>
                <a:spcPts val="1200"/>
              </a:spcBef>
              <a:spcAft>
                <a:spcPts val="0"/>
              </a:spcAft>
              <a:buNone/>
            </a:pPr>
            <a:r>
              <a:rPr lang="en-US" sz="1100">
                <a:solidFill>
                  <a:srgbClr val="1B1C1D"/>
                </a:solidFill>
              </a:rPr>
              <a:t>This also results in a</a:t>
            </a:r>
            <a:endParaRPr sz="1100">
              <a:solidFill>
                <a:srgbClr val="1B1C1D"/>
              </a:solidFill>
            </a:endParaRPr>
          </a:p>
          <a:p>
            <a:pPr marL="914400" lvl="0" indent="-317500" algn="l" rtl="0">
              <a:lnSpc>
                <a:spcPct val="115000"/>
              </a:lnSpc>
              <a:spcBef>
                <a:spcPts val="1200"/>
              </a:spcBef>
              <a:spcAft>
                <a:spcPts val="0"/>
              </a:spcAft>
              <a:buClr>
                <a:srgbClr val="1B1C1D"/>
              </a:buClr>
              <a:buSzPts val="1400"/>
              <a:buChar char="●"/>
            </a:pPr>
            <a:r>
              <a:rPr lang="en-US" sz="1100" b="1">
                <a:solidFill>
                  <a:srgbClr val="1B1C1D"/>
                </a:solidFill>
              </a:rPr>
              <a:t>Memory-Free Architecture</a:t>
            </a:r>
            <a:r>
              <a:rPr lang="en-US" sz="1100">
                <a:solidFill>
                  <a:srgbClr val="1B1C1D"/>
                </a:solidFill>
              </a:rPr>
              <a:t>. We eliminate the operational burdens of complex sharding, manual rebalancing, or memory-bound GPU indexes, dramatically simplifying management and freeing up valuable engineering resources for your AI initiatives</a:t>
            </a:r>
            <a:endParaRPr sz="1100">
              <a:solidFill>
                <a:srgbClr val="1B1C1D"/>
              </a:solidFill>
            </a:endParaRPr>
          </a:p>
          <a:p>
            <a:pPr marL="914400" lvl="0" indent="-317500" algn="l" rtl="0">
              <a:lnSpc>
                <a:spcPct val="115000"/>
              </a:lnSpc>
              <a:spcBef>
                <a:spcPts val="0"/>
              </a:spcBef>
              <a:spcAft>
                <a:spcPts val="0"/>
              </a:spcAft>
              <a:buClr>
                <a:srgbClr val="1B1C1D"/>
              </a:buClr>
              <a:buSzPts val="1400"/>
              <a:buChar char="●"/>
            </a:pPr>
            <a:endParaRPr b="1">
              <a:solidFill>
                <a:srgbClr val="1B1C1D"/>
              </a:solidFill>
            </a:endParaRPr>
          </a:p>
          <a:p>
            <a:pPr marL="0" lvl="0" indent="0" algn="l" rtl="0">
              <a:lnSpc>
                <a:spcPct val="100000"/>
              </a:lnSpc>
              <a:spcBef>
                <a:spcPts val="1800"/>
              </a:spcBef>
              <a:spcAft>
                <a:spcPts val="0"/>
              </a:spcAft>
              <a:buSzPts val="1400"/>
              <a:buNone/>
            </a:pPr>
            <a:endParaRPr sz="1600">
              <a:solidFill>
                <a:srgbClr val="172B4D"/>
              </a:solidFill>
            </a:endParaRPr>
          </a:p>
          <a:p>
            <a:pPr marL="457200" marR="0" lvl="0" indent="-228600" algn="l" rtl="0">
              <a:lnSpc>
                <a:spcPct val="100000"/>
              </a:lnSpc>
              <a:spcBef>
                <a:spcPts val="0"/>
              </a:spcBef>
              <a:spcAft>
                <a:spcPts val="0"/>
              </a:spcAft>
              <a:buSzPts val="1400"/>
              <a:buNone/>
            </a:pPr>
            <a:endParaRPr/>
          </a:p>
        </p:txBody>
      </p:sp>
      <p:sp>
        <p:nvSpPr>
          <p:cNvPr id="193" name="Google Shape;193;g3894d66ec4e_0_7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6</a:t>
            </a:fld>
            <a:endPara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851a3323a2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65" name="Google Shape;465;g3851a3323a2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3851a3323a2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851a3323a2_1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72" name="Google Shape;472;g3851a3323a2_1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3851a3323a2_1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851a3323a2_1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79" name="Google Shape;479;g3851a3323a2_1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3851a3323a2_1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851a3323a2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86" name="Google Shape;486;g3851a3323a2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3851a3323a2_1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851a3323a2_1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93" name="Google Shape;493;g3851a3323a2_1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3851a3323a2_1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GB"/>
          </a:p>
        </p:txBody>
      </p:sp>
      <p:sp>
        <p:nvSpPr>
          <p:cNvPr id="516" name="Google Shape;516;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All right, let’s start by focusing on the first part, which is in the lower left. What you’re seeing there is your chatbot or AI agent and your LLM of choice. On the left, you’ve got your client side—the user or application that’s making the AI query. On the right, you have your agent. This is the model you’ve taken off the shelf from a model builder, and now you’re ready to use it for operations.</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Everything else on the screen represents your data landscape—this includes all your enterprise data and the services that make that data available and searchable, allowing the RAG process to work effectively. Let’s break this down a bit further.</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Everything circled in red represents your data stores. In the upper left, you see your data lake. In our case, that’s the VAST data store. Down in the lower right, you have the enterprise data warehouse, which in our world is the VAST database. This could be other data warehouses, but for us, it’s the VAST database. Then there’s the vector database or graph database, which serves as the semantic store. This is where the language understanding of the data in your data lake is stored.</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How does that happen? This is where the embedding microservices come into play. The job of these services is to take the data from the data lake, chunk it up, run it through a set of embedding services that convert those chunks into vectors or graphs, and then store them in the corresponding vector or graph database. There are many different microservices available for this, including custom-built ones. However, the ones we’re focused on—and that we will be working with in our product—are the NVIDIA NIMS (NVIDIA Inference Microservices). NVIDIA NIMS is a set of large language models (LLMs) either built by NVIDIA or others and included in their NIM catalog. These NIMS handle the embedding function, converting your unstructured data into a vector or knowledge database.</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Next, everything below that represents the RAG engine. These are the microservices responsible for executing the RAG query and generating answers. I’ll walk you through how that works.</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After the data is vectorized and graphed, here’s the process: The user or application makes a query. The query is sent—let’s say the user asks, “What is the next two-quarter pipeline for XYZ?” The large language model (LLM) probably doesn’t know your company’s pipeline data, so it splits the request into two paths.</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First, it triggers a SQL retrieval microservice, pulling a request from the NIM catalog, which converts the query into a SQL query to search the enterprise data warehouse. At the same time, the request is passed to a set of embedding engines. These engines convert the sentence you typed into vectors and perform a similarity search against the vector database. This is akin to the example I mentioned earlier—if I bought toothpaste, what other toothpaste brands might be recommended? In this case, it searches for similar answers related to the pipeline request.</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Both the SQL query response and the semantic similarity response are gathered, ranked based on the likelihood of being the most accurate answer, and then passed to the agent. The agent then converts this information into your native language and delivers the final response to the user.</a:t>
            </a:r>
            <a:endParaRPr sz="2800" b="0"/>
          </a:p>
          <a:p>
            <a:pPr marL="0" lvl="0" indent="0" algn="l" rtl="0">
              <a:lnSpc>
                <a:spcPct val="100000"/>
              </a:lnSpc>
              <a:spcBef>
                <a:spcPts val="2400"/>
              </a:spcBef>
              <a:spcAft>
                <a:spcPts val="0"/>
              </a:spcAft>
              <a:buSzPts val="1100"/>
              <a:buNone/>
            </a:pPr>
            <a:r>
              <a:rPr lang="en-US" sz="1800" b="0" i="0" u="none" strike="noStrik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That, in essence, is the RAG process.</a:t>
            </a:r>
            <a:endParaRPr sz="2800" b="0"/>
          </a:p>
          <a:p>
            <a:pPr marL="0" lvl="0" indent="0" algn="l" rtl="0">
              <a:lnSpc>
                <a:spcPct val="100000"/>
              </a:lnSpc>
              <a:spcBef>
                <a:spcPts val="1200"/>
              </a:spcBef>
              <a:spcAft>
                <a:spcPts val="0"/>
              </a:spcAft>
              <a:buSzPts val="1100"/>
              <a:buNone/>
            </a:pPr>
            <a:br>
              <a:rPr lang="en-US" sz="2800"/>
            </a:br>
            <a:endParaRPr/>
          </a:p>
        </p:txBody>
      </p:sp>
      <p:sp>
        <p:nvSpPr>
          <p:cNvPr id="517" name="Google Shape;517;p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panose="020B0604020202020204" pitchFamily="34" charset="0"/>
              <a:buNone/>
            </a:pPr>
            <a:fld id="{00000000-1234-1234-1234-123412341234}" type="slidenum">
              <a:rPr lang="en-US"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27</a:t>
            </a:fld>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851a3323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46" name="Google Shape;646;g3851a3323a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3851a3323a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29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851a3323a2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56" name="Google Shape;656;g3851a3323a2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3851a3323a2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851a3323a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66" name="Google Shape;666;g3851a3323a2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3851a3323a2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dirty="0">
                <a:solidFill>
                  <a:srgbClr val="13131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 is a data platform that allows businesses to store, protect, </a:t>
            </a:r>
            <a:r>
              <a:rPr lang="en-GB" dirty="0" err="1">
                <a:solidFill>
                  <a:srgbClr val="13131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analyze</a:t>
            </a:r>
            <a:r>
              <a:rPr lang="en-GB" dirty="0">
                <a:solidFill>
                  <a:srgbClr val="13131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train and infer their data from on-prem to cloud.  Leveraging the first new modern architecture in 20 years, the VAST Data Platform provides customers exabyte scale, hard drive levels of efficiency for all-flash, a parallel transactional and analytical architecture that extends consistent namespaces from edge to cloud.  With VAST, customers no longer need to deal with the complexity and silos of data tiering, they can consolidate file, object and transactional </a:t>
            </a:r>
            <a:r>
              <a:rPr lang="en-GB" dirty="0" err="1">
                <a:solidFill>
                  <a:srgbClr val="13131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datawarehouse</a:t>
            </a:r>
            <a:r>
              <a:rPr lang="en-GB" dirty="0">
                <a:solidFill>
                  <a:srgbClr val="13131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infrastructure into one synthesized and scalable view of data, and program their data using scalable, containerized computing that has support for standard interfaces such as enterprise NAS, SQL and more.</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pitchFamily="34" charset="0"/>
              <a:buNone/>
            </a:pPr>
            <a:fld id="{00000000-1234-1234-1234-123412341234}" type="slidenum">
              <a:rPr lang="en-US" sz="1200" b="0" i="0" u="none" strike="noStrike" cap="none" smtClean="0">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7</a:t>
            </a:fld>
            <a:endParaRPr lang="en-US"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65570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851a3323a2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76" name="Google Shape;676;g3851a3323a2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g3851a3323a2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851a3323a2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94" name="Google Shape;694;g3851a3323a2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3851a3323a2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851a3323a2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04" name="Google Shape;704;g3851a3323a2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3851a3323a2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851a3323a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14" name="Google Shape;714;g3851a3323a2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g3851a3323a2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851a3323a2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3851a3323a2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851a3323a2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30" name="Google Shape;730;g3851a3323a2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3851a3323a2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851a3323a2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40" name="Google Shape;740;g3851a3323a2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3851a3323a2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39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851a3323a2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50" name="Google Shape;750;g3851a3323a2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g3851a3323a2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40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894d66ec4e_0_9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99" name="Google Shape;399;g3894d66ec4e_0_9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graph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Info: Final architecture using Kafka as the event bus between the S3 event and the VAST Trigger.</a:t>
            </a:r>
            <a:endParaRPr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Title: Kafka-Driven AI Curation Pipeline on the VAST Platform</a:t>
            </a:r>
            <a:endParaRPr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subgraph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The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Platform</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direction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LR</a:t>
            </a:r>
            <a:endParaRPr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subgraph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Services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direction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TB</a:t>
            </a:r>
            <a:endParaRPr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s3_incoming</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"Incoming Data Bucket&lt;br&gt;(VAST S3</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db_blue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s3_curated</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"Curated Metadata Bucket&lt;br&gt;(VAST S3</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db_green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vast_db</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"Processing Metadata&lt;br&gt;(VAST DataBase</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db_blue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end</a:t>
            </a:r>
            <a:endParaRPr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subgraph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Engine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direction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TB</a:t>
            </a:r>
            <a:endParaRPr sz="900">
              <a:solidFill>
                <a:srgbClr val="649696"/>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kafka</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VAST Kafka Topic"</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event_bus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vast_trigger</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File Notification Listener&lt;br&gt;(VAST Trigger</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cpu_red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orchestrator</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Agent Orchestrator&lt;br&gt;(VAST Function</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cpu_red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agent_pool</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A8500"/>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AI Agent Pool"</a:t>
            </a:r>
            <a:r>
              <a:rPr lang="en-US" sz="900" b="1">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cpu_purple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end</a:t>
            </a:r>
            <a:endParaRPr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Main Workflow within the Platform</a:t>
            </a:r>
            <a:endParaRPr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s3_incoming</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"1.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Publishes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Event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kafka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kafka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"2.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Message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Consumed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by</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Trigger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vast_trigger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vast_trigger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"3.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Invokes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Function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orchestrator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orchestrator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"4.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Invoke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AI</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agent_pool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agent_pool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"5.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Creates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Updates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folder_metadata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pdf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s3_curated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s3_curated -- "6. Returns PDF location" --&gt; orchestrator;</a:t>
            </a:r>
            <a:endParaRPr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orchestrator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"6.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Persist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Processing</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Metadata</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to</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vast_db</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end</a:t>
            </a:r>
            <a:endParaRPr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Styling</a:t>
            </a:r>
            <a:endParaRPr sz="900">
              <a:solidFill>
                <a:srgbClr val="888C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classDef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db_blue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E90FF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color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:#333,</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stroke-width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px</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classDef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db_green</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E8B57</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color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:#333,</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stroke-width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px</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classDef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cpu_red</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DC143C</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color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:#333,</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stroke-width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px</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classDef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cpu_purple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:#8</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A2BE2</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color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:#333,</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stroke-width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px</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lnSpc>
                <a:spcPct val="150000"/>
              </a:lnSpc>
              <a:spcBef>
                <a:spcPts val="0"/>
              </a:spcBef>
              <a:spcAft>
                <a:spcPts val="0"/>
              </a:spcAft>
              <a:buClr>
                <a:schemeClr val="dk1"/>
              </a:buClr>
              <a:buSzPts val="1100"/>
              <a:buFont typeface="Arial" panose="020B0604020202020204" pitchFamily="34" charset="0"/>
              <a:buNone/>
            </a:pP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classDef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event_bus</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fill</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:#9370</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DB</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color</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fff</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:#333,</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stroke-width</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:2</a:t>
            </a:r>
            <a:r>
              <a:rPr lang="en-US"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px</a:t>
            </a:r>
            <a:r>
              <a:rPr lang="en-US"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t>
            </a:r>
            <a:endParaRPr sz="900">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lvl="0" indent="0" algn="l" rtl="0">
              <a:spcBef>
                <a:spcPts val="0"/>
              </a:spcBef>
              <a:spcAft>
                <a:spcPts val="0"/>
              </a:spcAft>
              <a:buNone/>
            </a:pPr>
            <a:endParaRPr sz="900">
              <a:solidFill>
                <a:srgbClr val="A22889"/>
              </a:solidFill>
              <a:highlight>
                <a:srgbClr val="FFFFFE"/>
              </a:highlight>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00" name="Google Shape;400;g3894d66ec4e_0_9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851a3323a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23" name="Google Shape;423;g3851a3323a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851a3323a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851a3323a2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30" name="Google Shape;430;g3851a3323a2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851a3323a2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851a3323a2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37" name="Google Shape;437;g3851a3323a2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3851a3323a2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851a3323a2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44" name="Google Shape;444;g3851a3323a2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3851a3323a2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851a3323a2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51" name="Google Shape;451;g3851a3323a2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3851a3323a2_1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851a3323a2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58" name="Google Shape;458;g3851a3323a2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3851a3323a2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pitchFamily="34" charset="0"/>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over">
  <p:cSld name="1_Cover">
    <p:bg>
      <p:bgPr>
        <a:solidFill>
          <a:schemeClr val="dk2"/>
        </a:solidFill>
        <a:effectLst/>
      </p:bgPr>
    </p:bg>
    <p:spTree>
      <p:nvGrpSpPr>
        <p:cNvPr id="1" name="Shape 19"/>
        <p:cNvGrpSpPr/>
        <p:nvPr/>
      </p:nvGrpSpPr>
      <p:grpSpPr>
        <a:xfrm>
          <a:off x="0" y="0"/>
          <a:ext cx="0" cy="0"/>
          <a:chOff x="0" y="0"/>
          <a:chExt cx="0" cy="0"/>
        </a:xfrm>
      </p:grpSpPr>
      <p:sp>
        <p:nvSpPr>
          <p:cNvPr id="20" name="Google Shape;20;p126"/>
          <p:cNvSpPr/>
          <p:nvPr/>
        </p:nvSpPr>
        <p:spPr>
          <a:xfrm>
            <a:off x="0" y="0"/>
            <a:ext cx="12192000" cy="6858000"/>
          </a:xfrm>
          <a:prstGeom prst="rect">
            <a:avLst/>
          </a:prstGeom>
          <a:gradFill>
            <a:gsLst>
              <a:gs pos="0">
                <a:srgbClr val="13339E"/>
              </a:gs>
              <a:gs pos="100000">
                <a:schemeClr val="dk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21" name="Google Shape;21;p126"/>
          <p:cNvPicPr preferRelativeResize="0"/>
          <p:nvPr/>
        </p:nvPicPr>
        <p:blipFill rotWithShape="1">
          <a:blip r:embed="rId2">
            <a:alphaModFix/>
          </a:blip>
          <a:srcRect/>
          <a:stretch/>
        </p:blipFill>
        <p:spPr>
          <a:xfrm>
            <a:off x="762000" y="685800"/>
            <a:ext cx="913084" cy="623589"/>
          </a:xfrm>
          <a:prstGeom prst="rect">
            <a:avLst/>
          </a:prstGeom>
          <a:noFill/>
          <a:ln>
            <a:noFill/>
          </a:ln>
        </p:spPr>
      </p:pic>
      <p:sp>
        <p:nvSpPr>
          <p:cNvPr id="22" name="Google Shape;22;p126"/>
          <p:cNvSpPr>
            <a:spLocks noGrp="1"/>
          </p:cNvSpPr>
          <p:nvPr>
            <p:ph type="body" idx="1"/>
          </p:nvPr>
        </p:nvSpPr>
        <p:spPr>
          <a:xfrm>
            <a:off x="765644" y="5057418"/>
            <a:ext cx="1210500" cy="1038600"/>
          </a:xfrm>
          <a:prstGeom prst="roundRect">
            <a:avLst>
              <a:gd name="adj" fmla="val 13465"/>
            </a:avLst>
          </a:prstGeom>
          <a:gradFill>
            <a:gsLst>
              <a:gs pos="0">
                <a:srgbClr val="E2E2ED">
                  <a:alpha val="16470"/>
                </a:srgbClr>
              </a:gs>
              <a:gs pos="30000">
                <a:srgbClr val="E2E2ED">
                  <a:alpha val="16470"/>
                </a:srgbClr>
              </a:gs>
              <a:gs pos="100000">
                <a:srgbClr val="E2E2ED">
                  <a:alpha val="0"/>
                </a:srgbClr>
              </a:gs>
            </a:gsLst>
            <a:lin ang="17400156" scaled="0"/>
          </a:gradFill>
          <a:ln>
            <a:noFill/>
          </a:ln>
        </p:spPr>
        <p:txBody>
          <a:bodyPr spcFirstLastPara="1" wrap="square" lIns="274300" tIns="182875" rIns="274300" bIns="182875" anchor="ctr" anchorCtr="0">
            <a:normAutofit/>
          </a:bodyPr>
          <a:lstStyle>
            <a:lvl1pPr marL="457200" lvl="0" indent="-228600" algn="l">
              <a:lnSpc>
                <a:spcPct val="100000"/>
              </a:lnSpc>
              <a:spcBef>
                <a:spcPts val="0"/>
              </a:spcBef>
              <a:spcAft>
                <a:spcPts val="0"/>
              </a:spcAft>
              <a:buSzPts val="1600"/>
              <a:buNone/>
              <a:defRPr sz="1600" b="1">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228600" algn="l">
              <a:lnSpc>
                <a:spcPct val="100000"/>
              </a:lnSpc>
              <a:spcBef>
                <a:spcPts val="1200"/>
              </a:spcBef>
              <a:spcAft>
                <a:spcPts val="0"/>
              </a:spcAft>
              <a:buSzPts val="1600"/>
              <a:buNone/>
              <a:defRPr/>
            </a:lvl2pPr>
            <a:lvl3pPr marL="1371600" lvl="2" indent="-228600" algn="l">
              <a:lnSpc>
                <a:spcPct val="100000"/>
              </a:lnSpc>
              <a:spcBef>
                <a:spcPts val="1200"/>
              </a:spcBef>
              <a:spcAft>
                <a:spcPts val="0"/>
              </a:spcAft>
              <a:buSzPts val="1400"/>
              <a:buNone/>
              <a:defRPr/>
            </a:lvl3pPr>
            <a:lvl4pPr marL="1828800" lvl="3" indent="-228600" algn="l">
              <a:lnSpc>
                <a:spcPct val="100000"/>
              </a:lnSpc>
              <a:spcBef>
                <a:spcPts val="1200"/>
              </a:spcBef>
              <a:spcAft>
                <a:spcPts val="0"/>
              </a:spcAft>
              <a:buSzPts val="1200"/>
              <a:buNone/>
              <a:defRPr/>
            </a:lvl4pPr>
            <a:lvl5pPr marL="2286000" lvl="4" indent="-228600" algn="l">
              <a:lnSpc>
                <a:spcPct val="100000"/>
              </a:lnSpc>
              <a:spcBef>
                <a:spcPts val="1200"/>
              </a:spcBef>
              <a:spcAft>
                <a:spcPts val="0"/>
              </a:spcAft>
              <a:buSzPts val="1200"/>
              <a:buNone/>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3" name="Google Shape;23;p126"/>
          <p:cNvPicPr preferRelativeResize="0"/>
          <p:nvPr/>
        </p:nvPicPr>
        <p:blipFill rotWithShape="1">
          <a:blip r:embed="rId3">
            <a:alphaModFix/>
          </a:blip>
          <a:srcRect/>
          <a:stretch/>
        </p:blipFill>
        <p:spPr>
          <a:xfrm>
            <a:off x="3019591" y="241941"/>
            <a:ext cx="9172409" cy="6374117"/>
          </a:xfrm>
          <a:prstGeom prst="rect">
            <a:avLst/>
          </a:prstGeom>
          <a:noFill/>
          <a:ln>
            <a:noFill/>
          </a:ln>
        </p:spPr>
      </p:pic>
      <p:sp>
        <p:nvSpPr>
          <p:cNvPr id="24" name="Google Shape;24;p126"/>
          <p:cNvSpPr/>
          <p:nvPr/>
        </p:nvSpPr>
        <p:spPr>
          <a:xfrm>
            <a:off x="8268020" y="1347808"/>
            <a:ext cx="2960495" cy="1772036"/>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noFill/>
          <a:ln w="9525" cap="flat" cmpd="sng">
            <a:solidFill>
              <a:srgbClr val="51C9F3">
                <a:alpha val="0"/>
              </a:srgbClr>
            </a:solidFill>
            <a:prstDash val="solid"/>
            <a:miter lim="8000"/>
            <a:headEnd type="none" w="sm" len="sm"/>
            <a:tailEnd type="none" w="sm" len="sm"/>
          </a:ln>
          <a:effectLst>
            <a:outerShdw blurRad="1270000" sx="105120" sy="105120" algn="tl" rotWithShape="0">
              <a:schemeClr val="lt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Google Shape;25;p126"/>
          <p:cNvSpPr txBox="1">
            <a:spLocks noGrp="1"/>
          </p:cNvSpPr>
          <p:nvPr>
            <p:ph type="title"/>
          </p:nvPr>
        </p:nvSpPr>
        <p:spPr>
          <a:xfrm>
            <a:off x="762000" y="2231263"/>
            <a:ext cx="7350000" cy="1557300"/>
          </a:xfrm>
          <a:prstGeom prst="rect">
            <a:avLst/>
          </a:prstGeom>
          <a:noFill/>
          <a:ln>
            <a:noFill/>
          </a:ln>
        </p:spPr>
        <p:txBody>
          <a:bodyPr spcFirstLastPara="1" wrap="square" lIns="0" tIns="45700" rIns="91425" bIns="45700" anchor="b" anchorCtr="0">
            <a:noAutofit/>
          </a:bodyPr>
          <a:lstStyle>
            <a:lvl1pPr lvl="0" algn="l">
              <a:lnSpc>
                <a:spcPct val="116250"/>
              </a:lnSpc>
              <a:spcBef>
                <a:spcPts val="0"/>
              </a:spcBef>
              <a:spcAft>
                <a:spcPts val="0"/>
              </a:spcAft>
              <a:buClr>
                <a:srgbClr val="FBF9F9"/>
              </a:buClr>
              <a:buSzPts val="4800"/>
              <a:buFont typeface="Arial" panose="020B0604020202020204" pitchFamily="34" charset="0"/>
              <a:buNone/>
              <a:defRPr sz="4800" b="1" i="0">
                <a:solidFill>
                  <a:srgbClr val="FBF9F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6"/>
          <p:cNvSpPr txBox="1">
            <a:spLocks noGrp="1"/>
          </p:cNvSpPr>
          <p:nvPr>
            <p:ph type="body" idx="2"/>
          </p:nvPr>
        </p:nvSpPr>
        <p:spPr>
          <a:xfrm>
            <a:off x="761999" y="3853141"/>
            <a:ext cx="7350000" cy="314100"/>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200"/>
              </a:spcBef>
              <a:spcAft>
                <a:spcPts val="0"/>
              </a:spcAft>
              <a:buSzPts val="2000"/>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342900" algn="l">
              <a:lnSpc>
                <a:spcPct val="100000"/>
              </a:lnSpc>
              <a:spcBef>
                <a:spcPts val="1200"/>
              </a:spcBef>
              <a:spcAft>
                <a:spcPts val="0"/>
              </a:spcAft>
              <a:buSzPts val="1800"/>
              <a:buChar char="—"/>
              <a:defRPr/>
            </a:lvl2pPr>
            <a:lvl3pPr marL="1371600" lvl="2" indent="-342900" algn="l">
              <a:lnSpc>
                <a:spcPct val="100000"/>
              </a:lnSpc>
              <a:spcBef>
                <a:spcPts val="1200"/>
              </a:spcBef>
              <a:spcAft>
                <a:spcPts val="0"/>
              </a:spcAft>
              <a:buSzPts val="1800"/>
              <a:buChar char="•"/>
              <a:defRPr/>
            </a:lvl3pPr>
            <a:lvl4pPr marL="1828800" lvl="3" indent="-342900" algn="l">
              <a:lnSpc>
                <a:spcPct val="100000"/>
              </a:lnSpc>
              <a:spcBef>
                <a:spcPts val="1200"/>
              </a:spcBef>
              <a:spcAft>
                <a:spcPts val="0"/>
              </a:spcAft>
              <a:buSzPts val="1800"/>
              <a:buChar char="—"/>
              <a:defRPr/>
            </a:lvl4pPr>
            <a:lvl5pPr marL="2286000" lvl="4" indent="-342900" algn="l">
              <a:lnSpc>
                <a:spcPct val="100000"/>
              </a:lnSpc>
              <a:spcBef>
                <a:spcPts val="1200"/>
              </a:spcBef>
              <a:spcAft>
                <a:spcPts val="0"/>
              </a:spcAft>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 name="Google Shape;27;p1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0" marR="0" lvl="1"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0" marR="0" lvl="2"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0" marR="0" lvl="3"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0" marR="0" lvl="4"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0" marR="0" lvl="5"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0" marR="0" lvl="6"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0" marR="0" lvl="7"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0" marR="0" lvl="8" indent="0" algn="r">
              <a:lnSpc>
                <a:spcPct val="100000"/>
              </a:lnSpc>
              <a:spcBef>
                <a:spcPts val="0"/>
              </a:spcBef>
              <a:spcAft>
                <a:spcPts val="0"/>
              </a:spcAft>
              <a:buClr>
                <a:srgbClr val="000000"/>
              </a:buClr>
              <a:buSzPts val="1300"/>
              <a:buFont typeface="Arial" panose="020B0604020202020204" pitchFamily="34" charset="0"/>
              <a:buNone/>
              <a:defRPr sz="13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Solid_Dark">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164A0-2A29-7701-239E-9CE1AAA4B67C}"/>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Footer Placeholder 10">
            <a:extLst>
              <a:ext uri="{FF2B5EF4-FFF2-40B4-BE49-F238E27FC236}">
                <a16:creationId xmlns:a16="http://schemas.microsoft.com/office/drawing/2014/main" id="{A523F4E0-B83B-312A-BAC2-509A648056D9}"/>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68BAF36E-E1CE-0589-5C11-B3C09DFF53D5}"/>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grpSp>
        <p:nvGrpSpPr>
          <p:cNvPr id="5" name="Graphic 8">
            <a:extLst>
              <a:ext uri="{FF2B5EF4-FFF2-40B4-BE49-F238E27FC236}">
                <a16:creationId xmlns:a16="http://schemas.microsoft.com/office/drawing/2014/main" id="{1DE04B91-3F14-D375-F0FC-1260A4E0778A}"/>
              </a:ext>
            </a:extLst>
          </p:cNvPr>
          <p:cNvGrpSpPr/>
          <p:nvPr userDrawn="1"/>
        </p:nvGrpSpPr>
        <p:grpSpPr>
          <a:xfrm>
            <a:off x="387463" y="6496955"/>
            <a:ext cx="448664" cy="88097"/>
            <a:chOff x="387463" y="6496955"/>
            <a:chExt cx="448664" cy="88097"/>
          </a:xfrm>
          <a:solidFill>
            <a:schemeClr val="tx1"/>
          </a:solidFill>
        </p:grpSpPr>
        <p:sp>
          <p:nvSpPr>
            <p:cNvPr id="6" name="Freeform: Shape 2">
              <a:extLst>
                <a:ext uri="{FF2B5EF4-FFF2-40B4-BE49-F238E27FC236}">
                  <a16:creationId xmlns:a16="http://schemas.microsoft.com/office/drawing/2014/main" id="{A72CA97F-F682-3AD8-2B60-0807E0890B06}"/>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7" name="Freeform: Shape 5">
              <a:extLst>
                <a:ext uri="{FF2B5EF4-FFF2-40B4-BE49-F238E27FC236}">
                  <a16:creationId xmlns:a16="http://schemas.microsoft.com/office/drawing/2014/main" id="{21578639-0964-965A-906A-B019AFCCDEE2}"/>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8" name="Freeform: Shape 7">
              <a:extLst>
                <a:ext uri="{FF2B5EF4-FFF2-40B4-BE49-F238E27FC236}">
                  <a16:creationId xmlns:a16="http://schemas.microsoft.com/office/drawing/2014/main" id="{427FC265-2F9D-1448-7B8C-758957252854}"/>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9" name="Freeform: Shape 9">
              <a:extLst>
                <a:ext uri="{FF2B5EF4-FFF2-40B4-BE49-F238E27FC236}">
                  <a16:creationId xmlns:a16="http://schemas.microsoft.com/office/drawing/2014/main" id="{67567D5F-25B2-9F6C-1DFD-0E285D4AE150}"/>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Tree>
    <p:extLst>
      <p:ext uri="{BB962C8B-B14F-4D97-AF65-F5344CB8AC3E}">
        <p14:creationId xmlns:p14="http://schemas.microsoft.com/office/powerpoint/2010/main" val="383276212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ark Blank Slide - No Logo">
    <p:bg>
      <p:bgRef idx="1001">
        <a:schemeClr val="bg2"/>
      </p:bgRef>
    </p:bg>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FE29F6AB-F283-8FFA-8F8F-D6B8F9B1DE7A}"/>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7BBC7ACC-95B4-EBB6-FC62-C61064A1789E}"/>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83975313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ntent Light">
    <p:bg>
      <p:bgPr>
        <a:solidFill>
          <a:schemeClr val="bg1"/>
        </a:solidFill>
        <a:effectLst/>
      </p:bgPr>
    </p:bg>
    <p:spTree>
      <p:nvGrpSpPr>
        <p:cNvPr id="1" name=""/>
        <p:cNvGrpSpPr/>
        <p:nvPr/>
      </p:nvGrpSpPr>
      <p:grpSpPr>
        <a:xfrm>
          <a:off x="0" y="0"/>
          <a:ext cx="0" cy="0"/>
          <a:chOff x="0" y="0"/>
          <a:chExt cx="0" cy="0"/>
        </a:xfrm>
      </p:grpSpPr>
      <p:grpSp>
        <p:nvGrpSpPr>
          <p:cNvPr id="4" name="Graphic 8">
            <a:extLst>
              <a:ext uri="{FF2B5EF4-FFF2-40B4-BE49-F238E27FC236}">
                <a16:creationId xmlns:a16="http://schemas.microsoft.com/office/drawing/2014/main" id="{B9DB563C-04B6-CF83-33A0-7002B839019A}"/>
              </a:ext>
            </a:extLst>
          </p:cNvPr>
          <p:cNvGrpSpPr/>
          <p:nvPr/>
        </p:nvGrpSpPr>
        <p:grpSpPr>
          <a:xfrm>
            <a:off x="387463" y="6496955"/>
            <a:ext cx="448664" cy="88097"/>
            <a:chOff x="387463" y="6496955"/>
            <a:chExt cx="448664" cy="88097"/>
          </a:xfrm>
          <a:solidFill>
            <a:schemeClr val="tx1"/>
          </a:solidFill>
        </p:grpSpPr>
        <p:sp>
          <p:nvSpPr>
            <p:cNvPr id="5" name="Freeform: Shape 4">
              <a:extLst>
                <a:ext uri="{FF2B5EF4-FFF2-40B4-BE49-F238E27FC236}">
                  <a16:creationId xmlns:a16="http://schemas.microsoft.com/office/drawing/2014/main" id="{A8C6675E-F909-EF61-3C38-8A4C89094BBB}"/>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7" name="Freeform: Shape 6">
              <a:extLst>
                <a:ext uri="{FF2B5EF4-FFF2-40B4-BE49-F238E27FC236}">
                  <a16:creationId xmlns:a16="http://schemas.microsoft.com/office/drawing/2014/main" id="{00676DEC-C148-4989-EF36-2B96C60EE057}"/>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8" name="Freeform: Shape 7">
              <a:extLst>
                <a:ext uri="{FF2B5EF4-FFF2-40B4-BE49-F238E27FC236}">
                  <a16:creationId xmlns:a16="http://schemas.microsoft.com/office/drawing/2014/main" id="{C57DFAD7-7C5C-C79B-663F-7DE636C6493F}"/>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12" name="Freeform: Shape 11">
              <a:extLst>
                <a:ext uri="{FF2B5EF4-FFF2-40B4-BE49-F238E27FC236}">
                  <a16:creationId xmlns:a16="http://schemas.microsoft.com/office/drawing/2014/main" id="{30E3CCB2-BDAA-6FA5-79BE-ED970B1F4457}"/>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grpSp>
        <p:nvGrpSpPr>
          <p:cNvPr id="13" name="Graphic 8">
            <a:extLst>
              <a:ext uri="{FF2B5EF4-FFF2-40B4-BE49-F238E27FC236}">
                <a16:creationId xmlns:a16="http://schemas.microsoft.com/office/drawing/2014/main" id="{56F9613F-B9F9-DE6E-82E4-135C87E52830}"/>
              </a:ext>
            </a:extLst>
          </p:cNvPr>
          <p:cNvGrpSpPr/>
          <p:nvPr userDrawn="1"/>
        </p:nvGrpSpPr>
        <p:grpSpPr>
          <a:xfrm>
            <a:off x="387463" y="6498156"/>
            <a:ext cx="448664" cy="88097"/>
            <a:chOff x="387463" y="6496955"/>
            <a:chExt cx="448664" cy="88097"/>
          </a:xfrm>
          <a:solidFill>
            <a:schemeClr val="tx1"/>
          </a:solidFill>
        </p:grpSpPr>
        <p:sp>
          <p:nvSpPr>
            <p:cNvPr id="14" name="Freeform: Shape 2">
              <a:extLst>
                <a:ext uri="{FF2B5EF4-FFF2-40B4-BE49-F238E27FC236}">
                  <a16:creationId xmlns:a16="http://schemas.microsoft.com/office/drawing/2014/main" id="{62DDAD56-1A6D-A3C4-7965-56CC57C29EE1}"/>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5" name="Freeform: Shape 5">
              <a:extLst>
                <a:ext uri="{FF2B5EF4-FFF2-40B4-BE49-F238E27FC236}">
                  <a16:creationId xmlns:a16="http://schemas.microsoft.com/office/drawing/2014/main" id="{81A56805-7689-21B1-038C-39728988175E}"/>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6" name="Freeform: Shape 7">
              <a:extLst>
                <a:ext uri="{FF2B5EF4-FFF2-40B4-BE49-F238E27FC236}">
                  <a16:creationId xmlns:a16="http://schemas.microsoft.com/office/drawing/2014/main" id="{543535B7-593C-3F30-725A-1A48901A93CB}"/>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7" name="Freeform: Shape 9">
              <a:extLst>
                <a:ext uri="{FF2B5EF4-FFF2-40B4-BE49-F238E27FC236}">
                  <a16:creationId xmlns:a16="http://schemas.microsoft.com/office/drawing/2014/main" id="{38BDAC90-EBA1-F5E2-7489-0C3FB1248CA0}"/>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
        <p:nvSpPr>
          <p:cNvPr id="6" name="Text Placeholder 5">
            <a:extLst>
              <a:ext uri="{FF2B5EF4-FFF2-40B4-BE49-F238E27FC236}">
                <a16:creationId xmlns:a16="http://schemas.microsoft.com/office/drawing/2014/main" id="{446D3D7D-8B64-44F1-AEBB-DF5C3217B90A}"/>
              </a:ext>
            </a:extLst>
          </p:cNvPr>
          <p:cNvSpPr>
            <a:spLocks noGrp="1"/>
          </p:cNvSpPr>
          <p:nvPr>
            <p:ph type="body" sz="quarter" idx="13" hasCustomPrompt="1"/>
          </p:nvPr>
        </p:nvSpPr>
        <p:spPr>
          <a:xfrm>
            <a:off x="762001" y="1989138"/>
            <a:ext cx="10668000" cy="4106862"/>
          </a:xfrm>
        </p:spPr>
        <p:txBody>
          <a:bodyPr>
            <a:normAutofit/>
          </a:bodyPr>
          <a:lstStyle>
            <a:lvl1pPr marL="0" indent="0">
              <a:lnSpc>
                <a:spcPct val="100000"/>
              </a:lnSpc>
              <a:spcBef>
                <a:spcPts val="1200"/>
              </a:spcBef>
              <a:spcAft>
                <a:spcPts val="600"/>
              </a:spcAft>
              <a:buClr>
                <a:srgbClr val="18A3D1"/>
              </a:buClr>
              <a:buFont typeface="Arial" panose="020B0604020202020204" pitchFamily="34" charset="0"/>
              <a:buNone/>
              <a:defRPr sz="1600">
                <a:latin typeface="+mj-lt"/>
              </a:defRPr>
            </a:lvl1pPr>
            <a:lvl2pPr marL="685800" indent="-228600">
              <a:lnSpc>
                <a:spcPct val="100000"/>
              </a:lnSpc>
              <a:spcBef>
                <a:spcPts val="600"/>
              </a:spcBef>
              <a:spcAft>
                <a:spcPts val="600"/>
              </a:spcAft>
              <a:buClr>
                <a:srgbClr val="18A3D1"/>
              </a:buClr>
              <a:buFont typeface="Arial" panose="020B0604020202020204" pitchFamily="34" charset="0"/>
              <a:buChar char="—"/>
              <a:defRPr sz="1400">
                <a:latin typeface="+mj-lt"/>
              </a:defRPr>
            </a:lvl2pPr>
            <a:lvl3pPr marL="1143000" indent="-228600">
              <a:lnSpc>
                <a:spcPct val="100000"/>
              </a:lnSpc>
              <a:spcBef>
                <a:spcPts val="600"/>
              </a:spcBef>
              <a:spcAft>
                <a:spcPts val="600"/>
              </a:spcAft>
              <a:buClr>
                <a:srgbClr val="18A3D1"/>
              </a:buClr>
              <a:buFont typeface="Arial" panose="020B0604020202020204" pitchFamily="34" charset="0"/>
              <a:buChar char="•"/>
              <a:defRPr sz="1200">
                <a:latin typeface="+mj-lt"/>
              </a:defRPr>
            </a:lvl3pPr>
            <a:lvl4pPr marL="1600200" indent="-228600">
              <a:lnSpc>
                <a:spcPct val="100000"/>
              </a:lnSpc>
              <a:spcBef>
                <a:spcPts val="600"/>
              </a:spcBef>
              <a:spcAft>
                <a:spcPts val="600"/>
              </a:spcAft>
              <a:buClr>
                <a:srgbClr val="18A3D1"/>
              </a:buClr>
              <a:buFont typeface="Arial" panose="020B0604020202020204" pitchFamily="34" charset="0"/>
              <a:buChar char="—"/>
              <a:defRPr sz="1100">
                <a:latin typeface="+mj-lt"/>
              </a:defRPr>
            </a:lvl4pPr>
            <a:lvl5pPr marL="2057400" indent="-228600">
              <a:lnSpc>
                <a:spcPct val="100000"/>
              </a:lnSpc>
              <a:spcBef>
                <a:spcPts val="600"/>
              </a:spcBef>
              <a:spcAft>
                <a:spcPts val="600"/>
              </a:spcAft>
              <a:buClr>
                <a:srgbClr val="18A3D1"/>
              </a:buClr>
              <a:buFont typeface="Arial" panose="020B0604020202020204" pitchFamily="34" charset="0"/>
              <a:buChar char="•"/>
              <a:defRPr sz="1100">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a:t>
            </a:r>
          </a:p>
        </p:txBody>
      </p:sp>
      <p:sp>
        <p:nvSpPr>
          <p:cNvPr id="10" name="Text Placeholder 9">
            <a:extLst>
              <a:ext uri="{FF2B5EF4-FFF2-40B4-BE49-F238E27FC236}">
                <a16:creationId xmlns:a16="http://schemas.microsoft.com/office/drawing/2014/main" id="{03B42F9A-F522-CFED-EF35-9162F0E13BA5}"/>
              </a:ext>
            </a:extLst>
          </p:cNvPr>
          <p:cNvSpPr>
            <a:spLocks noGrp="1"/>
          </p:cNvSpPr>
          <p:nvPr>
            <p:ph type="body" sz="quarter" idx="14" hasCustomPrompt="1"/>
          </p:nvPr>
        </p:nvSpPr>
        <p:spPr>
          <a:xfrm>
            <a:off x="769525" y="685800"/>
            <a:ext cx="10660475" cy="404551"/>
          </a:xfrm>
        </p:spPr>
        <p:txBody>
          <a:bodyPr>
            <a:noAutofit/>
          </a:bodyPr>
          <a:lstStyle>
            <a:lvl1pPr marL="0" indent="0">
              <a:buNone/>
              <a:defRPr sz="2800" b="1" i="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11" name="Text Placeholder 9">
            <a:extLst>
              <a:ext uri="{FF2B5EF4-FFF2-40B4-BE49-F238E27FC236}">
                <a16:creationId xmlns:a16="http://schemas.microsoft.com/office/drawing/2014/main" id="{413F805A-C5AF-8CA1-4EE6-38AE876EE4DC}"/>
              </a:ext>
            </a:extLst>
          </p:cNvPr>
          <p:cNvSpPr>
            <a:spLocks noGrp="1"/>
          </p:cNvSpPr>
          <p:nvPr>
            <p:ph type="body" sz="quarter" idx="15" hasCustomPrompt="1"/>
          </p:nvPr>
        </p:nvSpPr>
        <p:spPr>
          <a:xfrm>
            <a:off x="769525" y="1277469"/>
            <a:ext cx="10660475" cy="238594"/>
          </a:xfrm>
        </p:spPr>
        <p:txBody>
          <a:bodyPr>
            <a:noAutofit/>
          </a:bodyPr>
          <a:lstStyle>
            <a:lvl1pPr marL="0" indent="0">
              <a:buNone/>
              <a:defRPr sz="1600" b="0" i="0">
                <a:solidFill>
                  <a:srgbClr val="18A3D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2" name="Footer Placeholder 10">
            <a:extLst>
              <a:ext uri="{FF2B5EF4-FFF2-40B4-BE49-F238E27FC236}">
                <a16:creationId xmlns:a16="http://schemas.microsoft.com/office/drawing/2014/main" id="{48250374-76FF-AB65-B28B-2D45E429451B}"/>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F48E66C6-A129-CC1F-BF0D-389ACDD61FB8}"/>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2177048198"/>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Light">
    <p:bg>
      <p:bgPr>
        <a:solidFill>
          <a:schemeClr val="bg1"/>
        </a:solidFill>
        <a:effectLst/>
      </p:bgPr>
    </p:bg>
    <p:spTree>
      <p:nvGrpSpPr>
        <p:cNvPr id="1" name=""/>
        <p:cNvGrpSpPr/>
        <p:nvPr/>
      </p:nvGrpSpPr>
      <p:grpSpPr>
        <a:xfrm>
          <a:off x="0" y="0"/>
          <a:ext cx="0" cy="0"/>
          <a:chOff x="0" y="0"/>
          <a:chExt cx="0" cy="0"/>
        </a:xfrm>
      </p:grpSpPr>
      <p:grpSp>
        <p:nvGrpSpPr>
          <p:cNvPr id="4" name="Graphic 8">
            <a:extLst>
              <a:ext uri="{FF2B5EF4-FFF2-40B4-BE49-F238E27FC236}">
                <a16:creationId xmlns:a16="http://schemas.microsoft.com/office/drawing/2014/main" id="{8B993BCB-17E3-0663-227A-6F192ABD9AE7}"/>
              </a:ext>
            </a:extLst>
          </p:cNvPr>
          <p:cNvGrpSpPr/>
          <p:nvPr/>
        </p:nvGrpSpPr>
        <p:grpSpPr>
          <a:xfrm>
            <a:off x="387463" y="6496955"/>
            <a:ext cx="448664" cy="88097"/>
            <a:chOff x="387463" y="6496955"/>
            <a:chExt cx="448664" cy="88097"/>
          </a:xfrm>
          <a:solidFill>
            <a:schemeClr val="tx1"/>
          </a:solidFill>
        </p:grpSpPr>
        <p:sp>
          <p:nvSpPr>
            <p:cNvPr id="5" name="Freeform: Shape 4">
              <a:extLst>
                <a:ext uri="{FF2B5EF4-FFF2-40B4-BE49-F238E27FC236}">
                  <a16:creationId xmlns:a16="http://schemas.microsoft.com/office/drawing/2014/main" id="{9B10E1EA-C695-5E51-7E9C-4B39DC4FA40E}"/>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6" name="Freeform: Shape 5">
              <a:extLst>
                <a:ext uri="{FF2B5EF4-FFF2-40B4-BE49-F238E27FC236}">
                  <a16:creationId xmlns:a16="http://schemas.microsoft.com/office/drawing/2014/main" id="{2067DFEC-7458-A963-0BE5-44430B5C3580}"/>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7" name="Freeform: Shape 6">
              <a:extLst>
                <a:ext uri="{FF2B5EF4-FFF2-40B4-BE49-F238E27FC236}">
                  <a16:creationId xmlns:a16="http://schemas.microsoft.com/office/drawing/2014/main" id="{4BBAEF20-2527-96FA-2E38-36BA014332C0}"/>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13" name="Freeform: Shape 12">
              <a:extLst>
                <a:ext uri="{FF2B5EF4-FFF2-40B4-BE49-F238E27FC236}">
                  <a16:creationId xmlns:a16="http://schemas.microsoft.com/office/drawing/2014/main" id="{C6FB7A0C-5FE2-8978-D687-3DBC0FCBEDA6}"/>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sp>
        <p:nvSpPr>
          <p:cNvPr id="10" name="Text Placeholder 9">
            <a:extLst>
              <a:ext uri="{FF2B5EF4-FFF2-40B4-BE49-F238E27FC236}">
                <a16:creationId xmlns:a16="http://schemas.microsoft.com/office/drawing/2014/main" id="{03B42F9A-F522-CFED-EF35-9162F0E13BA5}"/>
              </a:ext>
            </a:extLst>
          </p:cNvPr>
          <p:cNvSpPr>
            <a:spLocks noGrp="1"/>
          </p:cNvSpPr>
          <p:nvPr>
            <p:ph type="body" sz="quarter" idx="14" hasCustomPrompt="1"/>
          </p:nvPr>
        </p:nvSpPr>
        <p:spPr>
          <a:xfrm>
            <a:off x="762000" y="685800"/>
            <a:ext cx="10668000" cy="546100"/>
          </a:xfrm>
        </p:spPr>
        <p:txBody>
          <a:bodyPr>
            <a:normAutofit/>
          </a:bodyPr>
          <a:lstStyle>
            <a:lvl1pPr marL="0" indent="0">
              <a:buNone/>
              <a:defRPr sz="2800" b="1" i="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11" name="Text Placeholder 9">
            <a:extLst>
              <a:ext uri="{FF2B5EF4-FFF2-40B4-BE49-F238E27FC236}">
                <a16:creationId xmlns:a16="http://schemas.microsoft.com/office/drawing/2014/main" id="{413F805A-C5AF-8CA1-4EE6-38AE876EE4DC}"/>
              </a:ext>
            </a:extLst>
          </p:cNvPr>
          <p:cNvSpPr>
            <a:spLocks noGrp="1"/>
          </p:cNvSpPr>
          <p:nvPr>
            <p:ph type="body" sz="quarter" idx="15" hasCustomPrompt="1"/>
          </p:nvPr>
        </p:nvSpPr>
        <p:spPr>
          <a:xfrm>
            <a:off x="762000" y="1283924"/>
            <a:ext cx="10667999" cy="238594"/>
          </a:xfrm>
        </p:spPr>
        <p:txBody>
          <a:bodyPr>
            <a:noAutofit/>
          </a:bodyPr>
          <a:lstStyle>
            <a:lvl1pPr marL="0" indent="0">
              <a:buNone/>
              <a:defRPr sz="1600" b="0" i="0">
                <a:solidFill>
                  <a:srgbClr val="18A3D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8" name="Content Placeholder 7">
            <a:extLst>
              <a:ext uri="{FF2B5EF4-FFF2-40B4-BE49-F238E27FC236}">
                <a16:creationId xmlns:a16="http://schemas.microsoft.com/office/drawing/2014/main" id="{68E99401-40AF-E52A-006A-3006C5416668}"/>
              </a:ext>
            </a:extLst>
          </p:cNvPr>
          <p:cNvSpPr>
            <a:spLocks noGrp="1"/>
          </p:cNvSpPr>
          <p:nvPr>
            <p:ph sz="quarter" idx="16"/>
          </p:nvPr>
        </p:nvSpPr>
        <p:spPr>
          <a:xfrm>
            <a:off x="761999" y="1988801"/>
            <a:ext cx="4967079" cy="3745250"/>
          </a:xfrm>
          <a:prstGeom prst="rect">
            <a:avLst/>
          </a:prstGeom>
        </p:spPr>
        <p:txBody>
          <a:bodyPr vert="horz" lIns="91440" tIns="45720" rIns="91440" bIns="45720" rtlCol="0">
            <a:noAutofit/>
          </a:bodyPr>
          <a:lstStyle>
            <a:lvl1pPr>
              <a:lnSpc>
                <a:spcPct val="100000"/>
              </a:lnSpc>
              <a:spcAft>
                <a:spcPts val="600"/>
              </a:spcAft>
              <a:buClr>
                <a:srgbClr val="18A3D1"/>
              </a:buClr>
              <a:defRPr lang="en-US" sz="1400" dirty="0" smtClean="0">
                <a:latin typeface="+mj-lt"/>
              </a:defRPr>
            </a:lvl1pPr>
            <a:lvl2pPr marL="685800" indent="-228600">
              <a:lnSpc>
                <a:spcPct val="100000"/>
              </a:lnSpc>
              <a:spcBef>
                <a:spcPts val="600"/>
              </a:spcBef>
              <a:spcAft>
                <a:spcPts val="600"/>
              </a:spcAft>
              <a:buClr>
                <a:srgbClr val="18A3D1"/>
              </a:buClr>
              <a:buFont typeface="Arial" panose="020B0604020202020204" pitchFamily="34" charset="0"/>
              <a:buChar char="—"/>
              <a:defRPr lang="en-US" sz="1200" dirty="0" smtClean="0">
                <a:latin typeface="+mj-lt"/>
              </a:defRPr>
            </a:lvl2pPr>
            <a:lvl3pPr>
              <a:lnSpc>
                <a:spcPct val="100000"/>
              </a:lnSpc>
              <a:spcBef>
                <a:spcPts val="600"/>
              </a:spcBef>
              <a:spcAft>
                <a:spcPts val="600"/>
              </a:spcAft>
              <a:buClr>
                <a:srgbClr val="18A3D1"/>
              </a:buClr>
              <a:defRPr lang="en-US" sz="1100" dirty="0" smtClean="0">
                <a:latin typeface="+mj-lt"/>
              </a:defRPr>
            </a:lvl3pPr>
            <a:lvl4pPr marL="1600200" indent="-228600">
              <a:lnSpc>
                <a:spcPct val="100000"/>
              </a:lnSpc>
              <a:spcBef>
                <a:spcPts val="600"/>
              </a:spcBef>
              <a:spcAft>
                <a:spcPts val="600"/>
              </a:spcAft>
              <a:buClr>
                <a:srgbClr val="18A3D1"/>
              </a:buClr>
              <a:buFont typeface="Arial" panose="020B0604020202020204" pitchFamily="34" charset="0"/>
              <a:buChar char="—"/>
              <a:defRPr lang="en-US" sz="1050" dirty="0" smtClean="0">
                <a:latin typeface="+mj-lt"/>
              </a:defRPr>
            </a:lvl4pPr>
            <a:lvl5pPr>
              <a:lnSpc>
                <a:spcPct val="100000"/>
              </a:lnSpc>
              <a:spcBef>
                <a:spcPts val="600"/>
              </a:spcBef>
              <a:spcAft>
                <a:spcPts val="600"/>
              </a:spcAft>
              <a:buClr>
                <a:srgbClr val="18A3D1"/>
              </a:buClr>
              <a:defRPr lang="en-GB" sz="1050" dirty="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7">
            <a:extLst>
              <a:ext uri="{FF2B5EF4-FFF2-40B4-BE49-F238E27FC236}">
                <a16:creationId xmlns:a16="http://schemas.microsoft.com/office/drawing/2014/main" id="{4953E43D-B66F-82F5-11C6-7169A1874E3A}"/>
              </a:ext>
            </a:extLst>
          </p:cNvPr>
          <p:cNvSpPr>
            <a:spLocks noGrp="1"/>
          </p:cNvSpPr>
          <p:nvPr>
            <p:ph sz="quarter" idx="17"/>
          </p:nvPr>
        </p:nvSpPr>
        <p:spPr>
          <a:xfrm>
            <a:off x="6456363" y="1989139"/>
            <a:ext cx="4967079" cy="3744912"/>
          </a:xfrm>
          <a:prstGeom prst="rect">
            <a:avLst/>
          </a:prstGeom>
        </p:spPr>
        <p:txBody>
          <a:bodyPr vert="horz" lIns="91440" tIns="45720" rIns="91440" bIns="45720" rtlCol="0">
            <a:noAutofit/>
          </a:bodyPr>
          <a:lstStyle>
            <a:lvl1pPr>
              <a:lnSpc>
                <a:spcPct val="100000"/>
              </a:lnSpc>
              <a:spcAft>
                <a:spcPts val="600"/>
              </a:spcAft>
              <a:buClr>
                <a:srgbClr val="18A3D1"/>
              </a:buClr>
              <a:defRPr lang="en-US" sz="1400" smtClean="0">
                <a:latin typeface="+mj-lt"/>
              </a:defRPr>
            </a:lvl1pPr>
            <a:lvl2pPr marL="685800" indent="-228600">
              <a:lnSpc>
                <a:spcPct val="100000"/>
              </a:lnSpc>
              <a:spcBef>
                <a:spcPts val="600"/>
              </a:spcBef>
              <a:spcAft>
                <a:spcPts val="600"/>
              </a:spcAft>
              <a:buClr>
                <a:srgbClr val="18A3D1"/>
              </a:buClr>
              <a:buFont typeface="Arial" panose="020B0604020202020204" pitchFamily="34" charset="0"/>
              <a:buChar char="—"/>
              <a:defRPr lang="en-US" sz="1200" smtClean="0">
                <a:latin typeface="+mj-lt"/>
              </a:defRPr>
            </a:lvl2pPr>
            <a:lvl3pPr>
              <a:lnSpc>
                <a:spcPct val="100000"/>
              </a:lnSpc>
              <a:spcBef>
                <a:spcPts val="600"/>
              </a:spcBef>
              <a:spcAft>
                <a:spcPts val="600"/>
              </a:spcAft>
              <a:buClr>
                <a:srgbClr val="18A3D1"/>
              </a:buClr>
              <a:defRPr lang="en-US" sz="1100" smtClean="0">
                <a:latin typeface="+mj-lt"/>
              </a:defRPr>
            </a:lvl3pPr>
            <a:lvl4pPr marL="1600200" indent="-228600">
              <a:lnSpc>
                <a:spcPct val="100000"/>
              </a:lnSpc>
              <a:spcBef>
                <a:spcPts val="600"/>
              </a:spcBef>
              <a:spcAft>
                <a:spcPts val="600"/>
              </a:spcAft>
              <a:buClr>
                <a:srgbClr val="18A3D1"/>
              </a:buClr>
              <a:buFont typeface="Arial" panose="020B0604020202020204" pitchFamily="34" charset="0"/>
              <a:buChar char="—"/>
              <a:defRPr lang="en-US" sz="1050" smtClean="0">
                <a:latin typeface="+mj-lt"/>
              </a:defRPr>
            </a:lvl4pPr>
            <a:lvl5pPr>
              <a:lnSpc>
                <a:spcPct val="100000"/>
              </a:lnSpc>
              <a:spcBef>
                <a:spcPts val="600"/>
              </a:spcBef>
              <a:spcAft>
                <a:spcPts val="600"/>
              </a:spcAft>
              <a:buClr>
                <a:srgbClr val="18A3D1"/>
              </a:buClr>
              <a:defRPr lang="en-GB" sz="1050" dirty="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Footer Placeholder 10">
            <a:extLst>
              <a:ext uri="{FF2B5EF4-FFF2-40B4-BE49-F238E27FC236}">
                <a16:creationId xmlns:a16="http://schemas.microsoft.com/office/drawing/2014/main" id="{EB75DB75-0072-ACDD-CC2A-08DE3F3156BE}"/>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C4153B11-F89C-32F0-9E88-63F02030B661}"/>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46869327"/>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Light">
    <p:bg>
      <p:bgPr>
        <a:solidFill>
          <a:schemeClr val="bg1"/>
        </a:solidFill>
        <a:effectLst/>
      </p:bgPr>
    </p:bg>
    <p:spTree>
      <p:nvGrpSpPr>
        <p:cNvPr id="1" name=""/>
        <p:cNvGrpSpPr/>
        <p:nvPr/>
      </p:nvGrpSpPr>
      <p:grpSpPr>
        <a:xfrm>
          <a:off x="0" y="0"/>
          <a:ext cx="0" cy="0"/>
          <a:chOff x="0" y="0"/>
          <a:chExt cx="0" cy="0"/>
        </a:xfrm>
      </p:grpSpPr>
      <p:grpSp>
        <p:nvGrpSpPr>
          <p:cNvPr id="4" name="Graphic 8">
            <a:extLst>
              <a:ext uri="{FF2B5EF4-FFF2-40B4-BE49-F238E27FC236}">
                <a16:creationId xmlns:a16="http://schemas.microsoft.com/office/drawing/2014/main" id="{D3BAAD69-61BD-DA9E-E994-909528E51BE2}"/>
              </a:ext>
            </a:extLst>
          </p:cNvPr>
          <p:cNvGrpSpPr/>
          <p:nvPr/>
        </p:nvGrpSpPr>
        <p:grpSpPr>
          <a:xfrm>
            <a:off x="387463" y="6496955"/>
            <a:ext cx="448664" cy="88097"/>
            <a:chOff x="387463" y="6496955"/>
            <a:chExt cx="448664" cy="88097"/>
          </a:xfrm>
          <a:solidFill>
            <a:schemeClr val="tx1"/>
          </a:solidFill>
        </p:grpSpPr>
        <p:sp>
          <p:nvSpPr>
            <p:cNvPr id="5" name="Freeform: Shape 4">
              <a:extLst>
                <a:ext uri="{FF2B5EF4-FFF2-40B4-BE49-F238E27FC236}">
                  <a16:creationId xmlns:a16="http://schemas.microsoft.com/office/drawing/2014/main" id="{3E8BA2CC-DB7F-61A2-7F93-0286E9E49D9B}"/>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7" name="Freeform: Shape 6">
              <a:extLst>
                <a:ext uri="{FF2B5EF4-FFF2-40B4-BE49-F238E27FC236}">
                  <a16:creationId xmlns:a16="http://schemas.microsoft.com/office/drawing/2014/main" id="{C1236870-6FD6-2CF2-7F0A-EE4D80907EB6}"/>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12" name="Freeform: Shape 11">
              <a:extLst>
                <a:ext uri="{FF2B5EF4-FFF2-40B4-BE49-F238E27FC236}">
                  <a16:creationId xmlns:a16="http://schemas.microsoft.com/office/drawing/2014/main" id="{72581525-B154-BAF0-9564-15DC68C2070D}"/>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13" name="Freeform: Shape 12">
              <a:extLst>
                <a:ext uri="{FF2B5EF4-FFF2-40B4-BE49-F238E27FC236}">
                  <a16:creationId xmlns:a16="http://schemas.microsoft.com/office/drawing/2014/main" id="{B8EA8C0C-6435-B591-A774-6188881AEAA3}"/>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sp>
        <p:nvSpPr>
          <p:cNvPr id="6" name="Text Placeholder 5">
            <a:extLst>
              <a:ext uri="{FF2B5EF4-FFF2-40B4-BE49-F238E27FC236}">
                <a16:creationId xmlns:a16="http://schemas.microsoft.com/office/drawing/2014/main" id="{446D3D7D-8B64-44F1-AEBB-DF5C3217B90A}"/>
              </a:ext>
            </a:extLst>
          </p:cNvPr>
          <p:cNvSpPr>
            <a:spLocks noGrp="1"/>
          </p:cNvSpPr>
          <p:nvPr>
            <p:ph type="body" sz="quarter" idx="13" hasCustomPrompt="1"/>
          </p:nvPr>
        </p:nvSpPr>
        <p:spPr>
          <a:xfrm>
            <a:off x="762000" y="2384425"/>
            <a:ext cx="4613275" cy="3711801"/>
          </a:xfrm>
        </p:spPr>
        <p:txBody>
          <a:bodyPr>
            <a:normAutofit/>
          </a:bodyPr>
          <a:lstStyle>
            <a:lvl1pPr>
              <a:lnSpc>
                <a:spcPct val="100000"/>
              </a:lnSpc>
              <a:spcAft>
                <a:spcPts val="600"/>
              </a:spcAft>
              <a:buClr>
                <a:srgbClr val="18A3D1"/>
              </a:buClr>
              <a:defRPr sz="1400">
                <a:latin typeface="+mj-lt"/>
              </a:defRPr>
            </a:lvl1pPr>
            <a:lvl2pPr marL="685800" indent="-228600">
              <a:lnSpc>
                <a:spcPct val="100000"/>
              </a:lnSpc>
              <a:spcBef>
                <a:spcPts val="600"/>
              </a:spcBef>
              <a:spcAft>
                <a:spcPts val="600"/>
              </a:spcAft>
              <a:buClr>
                <a:srgbClr val="18A3D1"/>
              </a:buClr>
              <a:buFont typeface="Arial" panose="020B0604020202020204" pitchFamily="34" charset="0"/>
              <a:buChar char="—"/>
              <a:defRPr sz="1200">
                <a:latin typeface="+mj-lt"/>
              </a:defRPr>
            </a:lvl2pPr>
            <a:lvl3pPr>
              <a:lnSpc>
                <a:spcPct val="100000"/>
              </a:lnSpc>
              <a:spcBef>
                <a:spcPts val="600"/>
              </a:spcBef>
              <a:spcAft>
                <a:spcPts val="600"/>
              </a:spcAft>
              <a:buClr>
                <a:srgbClr val="18A3D1"/>
              </a:buClr>
              <a:defRPr sz="1100">
                <a:latin typeface="+mj-lt"/>
              </a:defRPr>
            </a:lvl3pPr>
            <a:lvl4pPr marL="1600200" indent="-228600">
              <a:lnSpc>
                <a:spcPct val="100000"/>
              </a:lnSpc>
              <a:spcBef>
                <a:spcPts val="600"/>
              </a:spcBef>
              <a:spcAft>
                <a:spcPts val="600"/>
              </a:spcAft>
              <a:buClr>
                <a:srgbClr val="18A3D1"/>
              </a:buClr>
              <a:buFont typeface="Arial" panose="020B0604020202020204" pitchFamily="34" charset="0"/>
              <a:buChar char="—"/>
              <a:defRPr sz="1050">
                <a:latin typeface="+mj-lt"/>
              </a:defRPr>
            </a:lvl4pPr>
            <a:lvl5pPr>
              <a:lnSpc>
                <a:spcPct val="100000"/>
              </a:lnSpc>
              <a:spcBef>
                <a:spcPts val="600"/>
              </a:spcBef>
              <a:spcAft>
                <a:spcPts val="600"/>
              </a:spcAft>
              <a:buClr>
                <a:srgbClr val="18A3D1"/>
              </a:buClr>
              <a:defRPr sz="1050">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03B42F9A-F522-CFED-EF35-9162F0E13BA5}"/>
              </a:ext>
            </a:extLst>
          </p:cNvPr>
          <p:cNvSpPr>
            <a:spLocks noGrp="1"/>
          </p:cNvSpPr>
          <p:nvPr>
            <p:ph type="body" sz="quarter" idx="14" hasCustomPrompt="1"/>
          </p:nvPr>
        </p:nvSpPr>
        <p:spPr>
          <a:xfrm>
            <a:off x="762000" y="685800"/>
            <a:ext cx="4605338" cy="803902"/>
          </a:xfrm>
        </p:spPr>
        <p:txBody>
          <a:bodyPr>
            <a:noAutofit/>
          </a:bodyPr>
          <a:lstStyle>
            <a:lvl1pPr marL="0" indent="0">
              <a:buNone/>
              <a:defRPr sz="2800" b="1" i="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11" name="Text Placeholder 9">
            <a:extLst>
              <a:ext uri="{FF2B5EF4-FFF2-40B4-BE49-F238E27FC236}">
                <a16:creationId xmlns:a16="http://schemas.microsoft.com/office/drawing/2014/main" id="{413F805A-C5AF-8CA1-4EE6-38AE876EE4DC}"/>
              </a:ext>
            </a:extLst>
          </p:cNvPr>
          <p:cNvSpPr>
            <a:spLocks noGrp="1"/>
          </p:cNvSpPr>
          <p:nvPr>
            <p:ph type="body" sz="quarter" idx="15" hasCustomPrompt="1"/>
          </p:nvPr>
        </p:nvSpPr>
        <p:spPr>
          <a:xfrm>
            <a:off x="762000" y="1647189"/>
            <a:ext cx="4605338" cy="238594"/>
          </a:xfrm>
        </p:spPr>
        <p:txBody>
          <a:bodyPr>
            <a:noAutofit/>
          </a:bodyPr>
          <a:lstStyle>
            <a:lvl1pPr marL="0" indent="0">
              <a:buNone/>
              <a:defRPr sz="1600" b="0" i="0">
                <a:solidFill>
                  <a:srgbClr val="18A3D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8" name="Picture Placeholder 6">
            <a:extLst>
              <a:ext uri="{FF2B5EF4-FFF2-40B4-BE49-F238E27FC236}">
                <a16:creationId xmlns:a16="http://schemas.microsoft.com/office/drawing/2014/main" id="{E8B89A96-D95C-458C-167C-601431E74E7A}"/>
              </a:ext>
            </a:extLst>
          </p:cNvPr>
          <p:cNvSpPr>
            <a:spLocks noGrp="1"/>
          </p:cNvSpPr>
          <p:nvPr>
            <p:ph type="pic" sz="quarter" idx="16"/>
          </p:nvPr>
        </p:nvSpPr>
        <p:spPr>
          <a:xfrm>
            <a:off x="6096000" y="685800"/>
            <a:ext cx="5334000" cy="5410427"/>
          </a:xfrm>
          <a:prstGeom prst="roundRect">
            <a:avLst>
              <a:gd name="adj" fmla="val 3435"/>
            </a:avLst>
          </a:prstGeom>
        </p:spPr>
        <p:txBody>
          <a:bodyPr>
            <a:normAutofit/>
          </a:bodyPr>
          <a:lstStyle>
            <a:lvl1pPr marL="0" indent="0">
              <a:buNone/>
              <a:defRPr sz="2000" b="0" i="0">
                <a:latin typeface="+mj-lt"/>
              </a:defRPr>
            </a:lvl1pPr>
          </a:lstStyle>
          <a:p>
            <a:r>
              <a:rPr lang="en-US"/>
              <a:t>Click icon to add picture</a:t>
            </a:r>
            <a:endParaRPr lang="en-GB"/>
          </a:p>
        </p:txBody>
      </p:sp>
      <p:sp>
        <p:nvSpPr>
          <p:cNvPr id="2" name="Footer Placeholder 10">
            <a:extLst>
              <a:ext uri="{FF2B5EF4-FFF2-40B4-BE49-F238E27FC236}">
                <a16:creationId xmlns:a16="http://schemas.microsoft.com/office/drawing/2014/main" id="{3F8F3D02-B335-7EEC-832A-41F7D34CDE64}"/>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12557B16-94A5-5A82-3C64-E991915CBD20}"/>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33961769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Light">
    <p:bg>
      <p:bgPr>
        <a:solidFill>
          <a:schemeClr val="bg1"/>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6BC974FD-8D41-527E-3FBB-C16ECA562778}"/>
              </a:ext>
            </a:extLst>
          </p:cNvPr>
          <p:cNvSpPr/>
          <p:nvPr userDrawn="1"/>
        </p:nvSpPr>
        <p:spPr>
          <a:xfrm flipH="1">
            <a:off x="-2812" y="0"/>
            <a:ext cx="4658950" cy="6859201"/>
          </a:xfrm>
          <a:custGeom>
            <a:avLst/>
            <a:gdLst>
              <a:gd name="connsiteX0" fmla="*/ 0 w 2613824"/>
              <a:gd name="connsiteY0" fmla="*/ 218568 h 6858000"/>
              <a:gd name="connsiteX1" fmla="*/ 218568 w 2613824"/>
              <a:gd name="connsiteY1" fmla="*/ 0 h 6858000"/>
              <a:gd name="connsiteX2" fmla="*/ 2395256 w 2613824"/>
              <a:gd name="connsiteY2" fmla="*/ 0 h 6858000"/>
              <a:gd name="connsiteX3" fmla="*/ 2613824 w 2613824"/>
              <a:gd name="connsiteY3" fmla="*/ 218568 h 6858000"/>
              <a:gd name="connsiteX4" fmla="*/ 2613824 w 2613824"/>
              <a:gd name="connsiteY4" fmla="*/ 6639432 h 6858000"/>
              <a:gd name="connsiteX5" fmla="*/ 2395256 w 2613824"/>
              <a:gd name="connsiteY5" fmla="*/ 6858000 h 6858000"/>
              <a:gd name="connsiteX6" fmla="*/ 218568 w 2613824"/>
              <a:gd name="connsiteY6" fmla="*/ 6858000 h 6858000"/>
              <a:gd name="connsiteX7" fmla="*/ 0 w 2613824"/>
              <a:gd name="connsiteY7" fmla="*/ 6639432 h 6858000"/>
              <a:gd name="connsiteX8" fmla="*/ 0 w 2613824"/>
              <a:gd name="connsiteY8" fmla="*/ 218568 h 6858000"/>
              <a:gd name="connsiteX0" fmla="*/ 0 w 2654592"/>
              <a:gd name="connsiteY0" fmla="*/ 218568 h 6858000"/>
              <a:gd name="connsiteX1" fmla="*/ 218568 w 2654592"/>
              <a:gd name="connsiteY1" fmla="*/ 0 h 6858000"/>
              <a:gd name="connsiteX2" fmla="*/ 2395256 w 2654592"/>
              <a:gd name="connsiteY2" fmla="*/ 0 h 6858000"/>
              <a:gd name="connsiteX3" fmla="*/ 2613824 w 2654592"/>
              <a:gd name="connsiteY3" fmla="*/ 6639432 h 6858000"/>
              <a:gd name="connsiteX4" fmla="*/ 2395256 w 2654592"/>
              <a:gd name="connsiteY4" fmla="*/ 6858000 h 6858000"/>
              <a:gd name="connsiteX5" fmla="*/ 218568 w 2654592"/>
              <a:gd name="connsiteY5" fmla="*/ 6858000 h 6858000"/>
              <a:gd name="connsiteX6" fmla="*/ 0 w 2654592"/>
              <a:gd name="connsiteY6" fmla="*/ 6639432 h 6858000"/>
              <a:gd name="connsiteX7" fmla="*/ 0 w 2654592"/>
              <a:gd name="connsiteY7" fmla="*/ 218568 h 6858000"/>
              <a:gd name="connsiteX0" fmla="*/ 0 w 2795036"/>
              <a:gd name="connsiteY0" fmla="*/ 225146 h 6864578"/>
              <a:gd name="connsiteX1" fmla="*/ 218568 w 2795036"/>
              <a:gd name="connsiteY1" fmla="*/ 6578 h 6864578"/>
              <a:gd name="connsiteX2" fmla="*/ 2618922 w 2795036"/>
              <a:gd name="connsiteY2" fmla="*/ 0 h 6864578"/>
              <a:gd name="connsiteX3" fmla="*/ 2613824 w 2795036"/>
              <a:gd name="connsiteY3" fmla="*/ 6646010 h 6864578"/>
              <a:gd name="connsiteX4" fmla="*/ 2395256 w 2795036"/>
              <a:gd name="connsiteY4" fmla="*/ 6864578 h 6864578"/>
              <a:gd name="connsiteX5" fmla="*/ 218568 w 2795036"/>
              <a:gd name="connsiteY5" fmla="*/ 6864578 h 6864578"/>
              <a:gd name="connsiteX6" fmla="*/ 0 w 2795036"/>
              <a:gd name="connsiteY6" fmla="*/ 6646010 h 6864578"/>
              <a:gd name="connsiteX7" fmla="*/ 0 w 2795036"/>
              <a:gd name="connsiteY7"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646010 h 6864578"/>
              <a:gd name="connsiteX4" fmla="*/ 2395256 w 2618922"/>
              <a:gd name="connsiteY4" fmla="*/ 6864578 h 6864578"/>
              <a:gd name="connsiteX5" fmla="*/ 218568 w 2618922"/>
              <a:gd name="connsiteY5" fmla="*/ 6864578 h 6864578"/>
              <a:gd name="connsiteX6" fmla="*/ 0 w 2618922"/>
              <a:gd name="connsiteY6" fmla="*/ 6646010 h 6864578"/>
              <a:gd name="connsiteX7" fmla="*/ 0 w 2618922"/>
              <a:gd name="connsiteY7"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646010 h 6864578"/>
              <a:gd name="connsiteX4" fmla="*/ 2395256 w 2618922"/>
              <a:gd name="connsiteY4" fmla="*/ 6864578 h 6864578"/>
              <a:gd name="connsiteX5" fmla="*/ 218568 w 2618922"/>
              <a:gd name="connsiteY5" fmla="*/ 6864578 h 6864578"/>
              <a:gd name="connsiteX6" fmla="*/ 0 w 2618922"/>
              <a:gd name="connsiteY6" fmla="*/ 6646010 h 6864578"/>
              <a:gd name="connsiteX7" fmla="*/ 0 w 2618922"/>
              <a:gd name="connsiteY7" fmla="*/ 225146 h 6864578"/>
              <a:gd name="connsiteX0" fmla="*/ 0 w 2618922"/>
              <a:gd name="connsiteY0" fmla="*/ 225146 h 7218079"/>
              <a:gd name="connsiteX1" fmla="*/ 218568 w 2618922"/>
              <a:gd name="connsiteY1" fmla="*/ 6578 h 7218079"/>
              <a:gd name="connsiteX2" fmla="*/ 2618922 w 2618922"/>
              <a:gd name="connsiteY2" fmla="*/ 0 h 7218079"/>
              <a:gd name="connsiteX3" fmla="*/ 2613824 w 2618922"/>
              <a:gd name="connsiteY3" fmla="*/ 6646010 h 7218079"/>
              <a:gd name="connsiteX4" fmla="*/ 218568 w 2618922"/>
              <a:gd name="connsiteY4" fmla="*/ 6864578 h 7218079"/>
              <a:gd name="connsiteX5" fmla="*/ 0 w 2618922"/>
              <a:gd name="connsiteY5" fmla="*/ 6646010 h 7218079"/>
              <a:gd name="connsiteX6" fmla="*/ 0 w 2618922"/>
              <a:gd name="connsiteY6" fmla="*/ 225146 h 7218079"/>
              <a:gd name="connsiteX0" fmla="*/ 0 w 2618922"/>
              <a:gd name="connsiteY0" fmla="*/ 225146 h 7218079"/>
              <a:gd name="connsiteX1" fmla="*/ 218568 w 2618922"/>
              <a:gd name="connsiteY1" fmla="*/ 6578 h 7218079"/>
              <a:gd name="connsiteX2" fmla="*/ 2618922 w 2618922"/>
              <a:gd name="connsiteY2" fmla="*/ 0 h 7218079"/>
              <a:gd name="connsiteX3" fmla="*/ 2613824 w 2618922"/>
              <a:gd name="connsiteY3" fmla="*/ 6646010 h 7218079"/>
              <a:gd name="connsiteX4" fmla="*/ 218568 w 2618922"/>
              <a:gd name="connsiteY4" fmla="*/ 6864578 h 7218079"/>
              <a:gd name="connsiteX5" fmla="*/ 0 w 2618922"/>
              <a:gd name="connsiteY5" fmla="*/ 6646010 h 7218079"/>
              <a:gd name="connsiteX6" fmla="*/ 0 w 2618922"/>
              <a:gd name="connsiteY6" fmla="*/ 225146 h 7218079"/>
              <a:gd name="connsiteX0" fmla="*/ 0 w 2618922"/>
              <a:gd name="connsiteY0" fmla="*/ 225146 h 7263155"/>
              <a:gd name="connsiteX1" fmla="*/ 218568 w 2618922"/>
              <a:gd name="connsiteY1" fmla="*/ 6578 h 7263155"/>
              <a:gd name="connsiteX2" fmla="*/ 2618922 w 2618922"/>
              <a:gd name="connsiteY2" fmla="*/ 0 h 7263155"/>
              <a:gd name="connsiteX3" fmla="*/ 2278325 w 2618922"/>
              <a:gd name="connsiteY3" fmla="*/ 6711794 h 7263155"/>
              <a:gd name="connsiteX4" fmla="*/ 218568 w 2618922"/>
              <a:gd name="connsiteY4" fmla="*/ 6864578 h 7263155"/>
              <a:gd name="connsiteX5" fmla="*/ 0 w 2618922"/>
              <a:gd name="connsiteY5" fmla="*/ 6646010 h 7263155"/>
              <a:gd name="connsiteX6" fmla="*/ 0 w 2618922"/>
              <a:gd name="connsiteY6" fmla="*/ 225146 h 7263155"/>
              <a:gd name="connsiteX0" fmla="*/ 0 w 2618922"/>
              <a:gd name="connsiteY0" fmla="*/ 225146 h 7347759"/>
              <a:gd name="connsiteX1" fmla="*/ 218568 w 2618922"/>
              <a:gd name="connsiteY1" fmla="*/ 6578 h 7347759"/>
              <a:gd name="connsiteX2" fmla="*/ 2618922 w 2618922"/>
              <a:gd name="connsiteY2" fmla="*/ 0 h 7347759"/>
              <a:gd name="connsiteX3" fmla="*/ 2613824 w 2618922"/>
              <a:gd name="connsiteY3" fmla="*/ 6830206 h 7347759"/>
              <a:gd name="connsiteX4" fmla="*/ 218568 w 2618922"/>
              <a:gd name="connsiteY4" fmla="*/ 6864578 h 7347759"/>
              <a:gd name="connsiteX5" fmla="*/ 0 w 2618922"/>
              <a:gd name="connsiteY5" fmla="*/ 6646010 h 7347759"/>
              <a:gd name="connsiteX6" fmla="*/ 0 w 2618922"/>
              <a:gd name="connsiteY6" fmla="*/ 225146 h 7347759"/>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830206 h 6864578"/>
              <a:gd name="connsiteX4" fmla="*/ 218568 w 2618922"/>
              <a:gd name="connsiteY4" fmla="*/ 6864578 h 6864578"/>
              <a:gd name="connsiteX5" fmla="*/ 0 w 2618922"/>
              <a:gd name="connsiteY5" fmla="*/ 6646010 h 6864578"/>
              <a:gd name="connsiteX6" fmla="*/ 0 w 2618922"/>
              <a:gd name="connsiteY6"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830206 h 6864578"/>
              <a:gd name="connsiteX4" fmla="*/ 218568 w 2618922"/>
              <a:gd name="connsiteY4" fmla="*/ 6864578 h 6864578"/>
              <a:gd name="connsiteX5" fmla="*/ 0 w 2618922"/>
              <a:gd name="connsiteY5" fmla="*/ 6646010 h 6864578"/>
              <a:gd name="connsiteX6" fmla="*/ 0 w 2618922"/>
              <a:gd name="connsiteY6" fmla="*/ 225146 h 6864578"/>
              <a:gd name="connsiteX0" fmla="*/ 0 w 2618922"/>
              <a:gd name="connsiteY0" fmla="*/ 225146 h 6865131"/>
              <a:gd name="connsiteX1" fmla="*/ 218568 w 2618922"/>
              <a:gd name="connsiteY1" fmla="*/ 6578 h 6865131"/>
              <a:gd name="connsiteX2" fmla="*/ 2618922 w 2618922"/>
              <a:gd name="connsiteY2" fmla="*/ 0 h 6865131"/>
              <a:gd name="connsiteX3" fmla="*/ 2616999 w 2618922"/>
              <a:gd name="connsiteY3" fmla="*/ 6865131 h 6865131"/>
              <a:gd name="connsiteX4" fmla="*/ 218568 w 2618922"/>
              <a:gd name="connsiteY4" fmla="*/ 6864578 h 6865131"/>
              <a:gd name="connsiteX5" fmla="*/ 0 w 2618922"/>
              <a:gd name="connsiteY5" fmla="*/ 6646010 h 6865131"/>
              <a:gd name="connsiteX6" fmla="*/ 0 w 2618922"/>
              <a:gd name="connsiteY6" fmla="*/ 225146 h 6865131"/>
              <a:gd name="connsiteX0" fmla="*/ 0 w 4347605"/>
              <a:gd name="connsiteY0" fmla="*/ 238495 h 6878480"/>
              <a:gd name="connsiteX1" fmla="*/ 218568 w 4347605"/>
              <a:gd name="connsiteY1" fmla="*/ 19927 h 6878480"/>
              <a:gd name="connsiteX2" fmla="*/ 4347605 w 4347605"/>
              <a:gd name="connsiteY2" fmla="*/ 0 h 6878480"/>
              <a:gd name="connsiteX3" fmla="*/ 2616999 w 4347605"/>
              <a:gd name="connsiteY3" fmla="*/ 6878480 h 6878480"/>
              <a:gd name="connsiteX4" fmla="*/ 218568 w 4347605"/>
              <a:gd name="connsiteY4" fmla="*/ 6877927 h 6878480"/>
              <a:gd name="connsiteX5" fmla="*/ 0 w 4347605"/>
              <a:gd name="connsiteY5" fmla="*/ 6659359 h 6878480"/>
              <a:gd name="connsiteX6" fmla="*/ 0 w 4347605"/>
              <a:gd name="connsiteY6" fmla="*/ 238495 h 6878480"/>
              <a:gd name="connsiteX0" fmla="*/ 0 w 4347605"/>
              <a:gd name="connsiteY0" fmla="*/ 238495 h 6898503"/>
              <a:gd name="connsiteX1" fmla="*/ 218568 w 4347605"/>
              <a:gd name="connsiteY1" fmla="*/ 19927 h 6898503"/>
              <a:gd name="connsiteX2" fmla="*/ 4347605 w 4347605"/>
              <a:gd name="connsiteY2" fmla="*/ 0 h 6898503"/>
              <a:gd name="connsiteX3" fmla="*/ 4345682 w 4347605"/>
              <a:gd name="connsiteY3" fmla="*/ 6898503 h 6898503"/>
              <a:gd name="connsiteX4" fmla="*/ 218568 w 4347605"/>
              <a:gd name="connsiteY4" fmla="*/ 6877927 h 6898503"/>
              <a:gd name="connsiteX5" fmla="*/ 0 w 4347605"/>
              <a:gd name="connsiteY5" fmla="*/ 6659359 h 6898503"/>
              <a:gd name="connsiteX6" fmla="*/ 0 w 4347605"/>
              <a:gd name="connsiteY6" fmla="*/ 238495 h 6898503"/>
              <a:gd name="connsiteX0" fmla="*/ 0 w 4347605"/>
              <a:gd name="connsiteY0" fmla="*/ 238495 h 6891828"/>
              <a:gd name="connsiteX1" fmla="*/ 218568 w 4347605"/>
              <a:gd name="connsiteY1" fmla="*/ 19927 h 6891828"/>
              <a:gd name="connsiteX2" fmla="*/ 4347605 w 4347605"/>
              <a:gd name="connsiteY2" fmla="*/ 0 h 6891828"/>
              <a:gd name="connsiteX3" fmla="*/ 4345682 w 4347605"/>
              <a:gd name="connsiteY3" fmla="*/ 6891828 h 6891828"/>
              <a:gd name="connsiteX4" fmla="*/ 218568 w 4347605"/>
              <a:gd name="connsiteY4" fmla="*/ 6877927 h 6891828"/>
              <a:gd name="connsiteX5" fmla="*/ 0 w 4347605"/>
              <a:gd name="connsiteY5" fmla="*/ 6659359 h 6891828"/>
              <a:gd name="connsiteX6" fmla="*/ 0 w 4347605"/>
              <a:gd name="connsiteY6" fmla="*/ 238495 h 6891828"/>
              <a:gd name="connsiteX0" fmla="*/ 0 w 4573030"/>
              <a:gd name="connsiteY0" fmla="*/ 218568 h 6871901"/>
              <a:gd name="connsiteX1" fmla="*/ 218568 w 4573030"/>
              <a:gd name="connsiteY1" fmla="*/ 0 h 6871901"/>
              <a:gd name="connsiteX2" fmla="*/ 4573030 w 4573030"/>
              <a:gd name="connsiteY2" fmla="*/ 2298 h 6871901"/>
              <a:gd name="connsiteX3" fmla="*/ 4345682 w 4573030"/>
              <a:gd name="connsiteY3" fmla="*/ 6871901 h 6871901"/>
              <a:gd name="connsiteX4" fmla="*/ 218568 w 4573030"/>
              <a:gd name="connsiteY4" fmla="*/ 6858000 h 6871901"/>
              <a:gd name="connsiteX5" fmla="*/ 0 w 4573030"/>
              <a:gd name="connsiteY5" fmla="*/ 6639432 h 6871901"/>
              <a:gd name="connsiteX6" fmla="*/ 0 w 4573030"/>
              <a:gd name="connsiteY6" fmla="*/ 218568 h 6871901"/>
              <a:gd name="connsiteX0" fmla="*/ 0 w 4573030"/>
              <a:gd name="connsiteY0" fmla="*/ 218568 h 6859201"/>
              <a:gd name="connsiteX1" fmla="*/ 218568 w 4573030"/>
              <a:gd name="connsiteY1" fmla="*/ 0 h 6859201"/>
              <a:gd name="connsiteX2" fmla="*/ 4573030 w 4573030"/>
              <a:gd name="connsiteY2" fmla="*/ 2298 h 6859201"/>
              <a:gd name="connsiteX3" fmla="*/ 4571107 w 4573030"/>
              <a:gd name="connsiteY3" fmla="*/ 6859201 h 6859201"/>
              <a:gd name="connsiteX4" fmla="*/ 218568 w 4573030"/>
              <a:gd name="connsiteY4" fmla="*/ 6858000 h 6859201"/>
              <a:gd name="connsiteX5" fmla="*/ 0 w 4573030"/>
              <a:gd name="connsiteY5" fmla="*/ 6639432 h 6859201"/>
              <a:gd name="connsiteX6" fmla="*/ 0 w 4573030"/>
              <a:gd name="connsiteY6" fmla="*/ 218568 h 685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3030" h="6859201">
                <a:moveTo>
                  <a:pt x="0" y="218568"/>
                </a:moveTo>
                <a:cubicBezTo>
                  <a:pt x="0" y="97856"/>
                  <a:pt x="97856" y="0"/>
                  <a:pt x="218568" y="0"/>
                </a:cubicBezTo>
                <a:lnTo>
                  <a:pt x="4573030" y="2298"/>
                </a:lnTo>
                <a:cubicBezTo>
                  <a:pt x="4570956" y="1049665"/>
                  <a:pt x="4573656" y="3536196"/>
                  <a:pt x="4571107" y="6859201"/>
                </a:cubicBezTo>
                <a:lnTo>
                  <a:pt x="218568" y="6858000"/>
                </a:lnTo>
                <a:cubicBezTo>
                  <a:pt x="97856" y="6858000"/>
                  <a:pt x="0" y="6760144"/>
                  <a:pt x="0" y="6639432"/>
                </a:cubicBezTo>
                <a:lnTo>
                  <a:pt x="0" y="21856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aphic 8">
            <a:extLst>
              <a:ext uri="{FF2B5EF4-FFF2-40B4-BE49-F238E27FC236}">
                <a16:creationId xmlns:a16="http://schemas.microsoft.com/office/drawing/2014/main" id="{6CE81F9C-9915-26BF-6393-18E9A39CFDA4}"/>
              </a:ext>
            </a:extLst>
          </p:cNvPr>
          <p:cNvGrpSpPr/>
          <p:nvPr/>
        </p:nvGrpSpPr>
        <p:grpSpPr>
          <a:xfrm>
            <a:off x="387463" y="6496955"/>
            <a:ext cx="448664" cy="88097"/>
            <a:chOff x="387463" y="6496955"/>
            <a:chExt cx="448664" cy="88097"/>
          </a:xfrm>
          <a:solidFill>
            <a:schemeClr val="tx1"/>
          </a:solidFill>
        </p:grpSpPr>
        <p:sp>
          <p:nvSpPr>
            <p:cNvPr id="3" name="Freeform: Shape 2">
              <a:extLst>
                <a:ext uri="{FF2B5EF4-FFF2-40B4-BE49-F238E27FC236}">
                  <a16:creationId xmlns:a16="http://schemas.microsoft.com/office/drawing/2014/main" id="{43B8A494-36EC-9A5D-BF45-4053020E983E}"/>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10" name="Freeform: Shape 9">
              <a:extLst>
                <a:ext uri="{FF2B5EF4-FFF2-40B4-BE49-F238E27FC236}">
                  <a16:creationId xmlns:a16="http://schemas.microsoft.com/office/drawing/2014/main" id="{0BE07967-C8B9-B67E-3322-FD07575386BF}"/>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11" name="Freeform: Shape 10">
              <a:extLst>
                <a:ext uri="{FF2B5EF4-FFF2-40B4-BE49-F238E27FC236}">
                  <a16:creationId xmlns:a16="http://schemas.microsoft.com/office/drawing/2014/main" id="{10D7BAE0-9890-1B31-62F3-F091AED5F577}"/>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12" name="Freeform: Shape 11">
              <a:extLst>
                <a:ext uri="{FF2B5EF4-FFF2-40B4-BE49-F238E27FC236}">
                  <a16:creationId xmlns:a16="http://schemas.microsoft.com/office/drawing/2014/main" id="{F97FE6B9-4772-2A6F-67AF-DC4C32959ECB}"/>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sp>
        <p:nvSpPr>
          <p:cNvPr id="4" name="Text Placeholder 9">
            <a:extLst>
              <a:ext uri="{FF2B5EF4-FFF2-40B4-BE49-F238E27FC236}">
                <a16:creationId xmlns:a16="http://schemas.microsoft.com/office/drawing/2014/main" id="{8774A14E-21EF-CE3A-16E4-1E84A3988BF8}"/>
              </a:ext>
            </a:extLst>
          </p:cNvPr>
          <p:cNvSpPr>
            <a:spLocks noGrp="1"/>
          </p:cNvSpPr>
          <p:nvPr>
            <p:ph type="body" sz="quarter" idx="14" hasCustomPrompt="1"/>
          </p:nvPr>
        </p:nvSpPr>
        <p:spPr>
          <a:xfrm>
            <a:off x="762000" y="701675"/>
            <a:ext cx="3173413" cy="993775"/>
          </a:xfrm>
        </p:spPr>
        <p:txBody>
          <a:bodyPr lIns="0" rIns="0">
            <a:noAutofit/>
          </a:bodyPr>
          <a:lstStyle>
            <a:lvl1pPr marL="0" indent="0">
              <a:buNone/>
              <a:defRPr sz="2800" b="1" i="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5" name="Text Placeholder 9">
            <a:extLst>
              <a:ext uri="{FF2B5EF4-FFF2-40B4-BE49-F238E27FC236}">
                <a16:creationId xmlns:a16="http://schemas.microsoft.com/office/drawing/2014/main" id="{E6C45616-0FE0-6868-4C73-806F4513E607}"/>
              </a:ext>
            </a:extLst>
          </p:cNvPr>
          <p:cNvSpPr>
            <a:spLocks noGrp="1"/>
          </p:cNvSpPr>
          <p:nvPr>
            <p:ph type="body" sz="quarter" idx="15" hasCustomPrompt="1"/>
          </p:nvPr>
        </p:nvSpPr>
        <p:spPr>
          <a:xfrm>
            <a:off x="762000" y="1711514"/>
            <a:ext cx="3173413" cy="238594"/>
          </a:xfrm>
        </p:spPr>
        <p:txBody>
          <a:bodyPr lIns="0" rIns="0">
            <a:noAutofit/>
          </a:bodyPr>
          <a:lstStyle>
            <a:lvl1pPr marL="0" indent="0">
              <a:buNone/>
              <a:defRPr sz="1600" b="0" i="0">
                <a:solidFill>
                  <a:srgbClr val="1ACBE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8" name="Text Placeholder 5">
            <a:extLst>
              <a:ext uri="{FF2B5EF4-FFF2-40B4-BE49-F238E27FC236}">
                <a16:creationId xmlns:a16="http://schemas.microsoft.com/office/drawing/2014/main" id="{1AA59A6A-3600-14EA-2013-F5B6ECBF0865}"/>
              </a:ext>
            </a:extLst>
          </p:cNvPr>
          <p:cNvSpPr>
            <a:spLocks noGrp="1"/>
          </p:cNvSpPr>
          <p:nvPr>
            <p:ph type="body" sz="quarter" idx="13" hasCustomPrompt="1"/>
          </p:nvPr>
        </p:nvSpPr>
        <p:spPr>
          <a:xfrm>
            <a:off x="762000" y="2384425"/>
            <a:ext cx="3173413" cy="3349625"/>
          </a:xfrm>
        </p:spPr>
        <p:txBody>
          <a:bodyPr lIns="0" rIns="0">
            <a:noAutofit/>
          </a:bodyPr>
          <a:lstStyle>
            <a:lvl1pPr>
              <a:lnSpc>
                <a:spcPct val="100000"/>
              </a:lnSpc>
              <a:spcAft>
                <a:spcPts val="600"/>
              </a:spcAft>
              <a:defRPr sz="1400">
                <a:latin typeface="+mj-lt"/>
              </a:defRPr>
            </a:lvl1pPr>
            <a:lvl2pPr marL="685800" indent="-228600">
              <a:lnSpc>
                <a:spcPct val="100000"/>
              </a:lnSpc>
              <a:spcBef>
                <a:spcPts val="600"/>
              </a:spcBef>
              <a:spcAft>
                <a:spcPts val="600"/>
              </a:spcAft>
              <a:buFont typeface="Arial" panose="020B0604020202020204" pitchFamily="34" charset="0"/>
              <a:buChar char="—"/>
              <a:defRPr sz="1200">
                <a:latin typeface="+mj-lt"/>
              </a:defRPr>
            </a:lvl2pPr>
            <a:lvl3pPr>
              <a:lnSpc>
                <a:spcPct val="100000"/>
              </a:lnSpc>
              <a:spcBef>
                <a:spcPts val="600"/>
              </a:spcBef>
              <a:spcAft>
                <a:spcPts val="600"/>
              </a:spcAft>
              <a:defRPr sz="1100">
                <a:latin typeface="+mj-lt"/>
              </a:defRPr>
            </a:lvl3pPr>
            <a:lvl4pPr marL="1600200" indent="-228600">
              <a:lnSpc>
                <a:spcPct val="100000"/>
              </a:lnSpc>
              <a:spcBef>
                <a:spcPts val="600"/>
              </a:spcBef>
              <a:spcAft>
                <a:spcPts val="600"/>
              </a:spcAft>
              <a:buFont typeface="Arial" panose="020B0604020202020204" pitchFamily="34" charset="0"/>
              <a:buChar char="—"/>
              <a:defRPr sz="1050">
                <a:latin typeface="+mj-lt"/>
              </a:defRPr>
            </a:lvl4pPr>
            <a:lvl5pPr>
              <a:lnSpc>
                <a:spcPct val="100000"/>
              </a:lnSpc>
              <a:spcBef>
                <a:spcPts val="600"/>
              </a:spcBef>
              <a:spcAft>
                <a:spcPts val="600"/>
              </a:spcAft>
              <a:defRPr sz="1050">
                <a:latin typeface="+mj-lt"/>
              </a:defRPr>
            </a:lvl5pPr>
          </a:lstStyle>
          <a:p>
            <a:pPr lvl="0"/>
            <a:r>
              <a:rPr lang="en-US"/>
              <a:t>Body text goes here</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10">
            <a:extLst>
              <a:ext uri="{FF2B5EF4-FFF2-40B4-BE49-F238E27FC236}">
                <a16:creationId xmlns:a16="http://schemas.microsoft.com/office/drawing/2014/main" id="{9505F8E7-179C-6231-BAA6-ED7BE2407F8F}"/>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7" name="Slide Number Placeholder 11">
            <a:extLst>
              <a:ext uri="{FF2B5EF4-FFF2-40B4-BE49-F238E27FC236}">
                <a16:creationId xmlns:a16="http://schemas.microsoft.com/office/drawing/2014/main" id="{06A96A82-34C8-C98F-2B8D-FB8908E121AF}"/>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343727336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Solid_Light">
    <p:bg>
      <p:bgPr>
        <a:solidFill>
          <a:schemeClr val="bg1"/>
        </a:solidFill>
        <a:effectLst/>
      </p:bgPr>
    </p:bg>
    <p:spTree>
      <p:nvGrpSpPr>
        <p:cNvPr id="1" name=""/>
        <p:cNvGrpSpPr/>
        <p:nvPr/>
      </p:nvGrpSpPr>
      <p:grpSpPr>
        <a:xfrm>
          <a:off x="0" y="0"/>
          <a:ext cx="0" cy="0"/>
          <a:chOff x="0" y="0"/>
          <a:chExt cx="0" cy="0"/>
        </a:xfrm>
      </p:grpSpPr>
      <p:grpSp>
        <p:nvGrpSpPr>
          <p:cNvPr id="4" name="Graphic 6">
            <a:extLst>
              <a:ext uri="{FF2B5EF4-FFF2-40B4-BE49-F238E27FC236}">
                <a16:creationId xmlns:a16="http://schemas.microsoft.com/office/drawing/2014/main" id="{A4D29176-DB12-9F57-F66F-53A559EB33EA}"/>
              </a:ext>
            </a:extLst>
          </p:cNvPr>
          <p:cNvGrpSpPr/>
          <p:nvPr/>
        </p:nvGrpSpPr>
        <p:grpSpPr>
          <a:xfrm>
            <a:off x="387463" y="6496955"/>
            <a:ext cx="448664" cy="88097"/>
            <a:chOff x="387463" y="6496955"/>
            <a:chExt cx="448664" cy="88097"/>
          </a:xfrm>
          <a:solidFill>
            <a:schemeClr val="tx1"/>
          </a:solidFill>
        </p:grpSpPr>
        <p:sp>
          <p:nvSpPr>
            <p:cNvPr id="5" name="Freeform: Shape 4">
              <a:extLst>
                <a:ext uri="{FF2B5EF4-FFF2-40B4-BE49-F238E27FC236}">
                  <a16:creationId xmlns:a16="http://schemas.microsoft.com/office/drawing/2014/main" id="{8719CDCC-F23E-9FC7-6F6B-51B6887FAEFC}"/>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6" name="Freeform: Shape 5">
              <a:extLst>
                <a:ext uri="{FF2B5EF4-FFF2-40B4-BE49-F238E27FC236}">
                  <a16:creationId xmlns:a16="http://schemas.microsoft.com/office/drawing/2014/main" id="{776F09F8-BAE6-7DE4-F49E-BEFC8D619F17}"/>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8" name="Freeform: Shape 7">
              <a:extLst>
                <a:ext uri="{FF2B5EF4-FFF2-40B4-BE49-F238E27FC236}">
                  <a16:creationId xmlns:a16="http://schemas.microsoft.com/office/drawing/2014/main" id="{8D2AB607-E326-8538-1366-E3FF683BEB6B}"/>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9" name="Freeform: Shape 8">
              <a:extLst>
                <a:ext uri="{FF2B5EF4-FFF2-40B4-BE49-F238E27FC236}">
                  <a16:creationId xmlns:a16="http://schemas.microsoft.com/office/drawing/2014/main" id="{84FCDDCE-5C77-87BF-1184-1CBC9F8247A3}"/>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sp>
        <p:nvSpPr>
          <p:cNvPr id="2" name="Footer Placeholder 10">
            <a:extLst>
              <a:ext uri="{FF2B5EF4-FFF2-40B4-BE49-F238E27FC236}">
                <a16:creationId xmlns:a16="http://schemas.microsoft.com/office/drawing/2014/main" id="{5F770E97-6F36-DA26-F978-3548BE2E1D87}"/>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3" name="Slide Number Placeholder 11">
            <a:extLst>
              <a:ext uri="{FF2B5EF4-FFF2-40B4-BE49-F238E27FC236}">
                <a16:creationId xmlns:a16="http://schemas.microsoft.com/office/drawing/2014/main" id="{4F1B8AC7-8603-1288-CAFE-FD78238EC05E}"/>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708781032"/>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ver">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5EF567-95F5-00AF-FEC5-3ECFEE7B3B57}"/>
              </a:ext>
            </a:extLst>
          </p:cNvPr>
          <p:cNvSpPr/>
          <p:nvPr userDrawn="1"/>
        </p:nvSpPr>
        <p:spPr>
          <a:xfrm>
            <a:off x="0" y="0"/>
            <a:ext cx="12192000" cy="6858000"/>
          </a:xfrm>
          <a:prstGeom prst="rect">
            <a:avLst/>
          </a:prstGeom>
          <a:gradFill flip="none" rotWithShape="1">
            <a:gsLst>
              <a:gs pos="0">
                <a:srgbClr val="13339E"/>
              </a:gs>
              <a:gs pos="100000">
                <a:schemeClr val="bg1"/>
              </a:gs>
            </a:gsLst>
            <a:path path="rect">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hidden="1">
            <a:extLst>
              <a:ext uri="{FF2B5EF4-FFF2-40B4-BE49-F238E27FC236}">
                <a16:creationId xmlns:a16="http://schemas.microsoft.com/office/drawing/2014/main" id="{D1C2BDCC-C445-E126-F4EC-2E6A23E16E17}"/>
              </a:ext>
            </a:extLst>
          </p:cNvPr>
          <p:cNvSpPr/>
          <p:nvPr userDrawn="1"/>
        </p:nvSpPr>
        <p:spPr>
          <a:xfrm>
            <a:off x="0" y="1"/>
            <a:ext cx="12192000" cy="6846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7C777A9-3D79-885A-3ED7-3EA14D3F31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685800"/>
            <a:ext cx="913083" cy="623588"/>
          </a:xfrm>
          <a:prstGeom prst="rect">
            <a:avLst/>
          </a:prstGeom>
        </p:spPr>
      </p:pic>
      <p:sp>
        <p:nvSpPr>
          <p:cNvPr id="18" name="Text Placeholder 17">
            <a:extLst>
              <a:ext uri="{FF2B5EF4-FFF2-40B4-BE49-F238E27FC236}">
                <a16:creationId xmlns:a16="http://schemas.microsoft.com/office/drawing/2014/main" id="{80295424-6D75-DC48-D216-5497E05E23E5}"/>
              </a:ext>
            </a:extLst>
          </p:cNvPr>
          <p:cNvSpPr>
            <a:spLocks noGrp="1"/>
          </p:cNvSpPr>
          <p:nvPr>
            <p:ph type="body" sz="quarter" idx="15" hasCustomPrompt="1"/>
          </p:nvPr>
        </p:nvSpPr>
        <p:spPr>
          <a:xfrm>
            <a:off x="765644" y="5057418"/>
            <a:ext cx="1210361" cy="1038582"/>
          </a:xfrm>
          <a:prstGeom prst="roundRect">
            <a:avLst>
              <a:gd name="adj" fmla="val 13465"/>
            </a:avLst>
          </a:prstGeom>
          <a:gradFill>
            <a:gsLst>
              <a:gs pos="30000">
                <a:srgbClr val="F2F2F7">
                  <a:lumMod val="95000"/>
                  <a:alpha val="17307"/>
                </a:srgbClr>
              </a:gs>
              <a:gs pos="100000">
                <a:srgbClr val="F2F2F7">
                  <a:lumMod val="95000"/>
                  <a:alpha val="0"/>
                </a:srgbClr>
              </a:gs>
            </a:gsLst>
            <a:lin ang="17400000" scaled="0"/>
          </a:gradFill>
        </p:spPr>
        <p:txBody>
          <a:bodyPr wrap="none" lIns="274320" tIns="182880" rIns="274320" bIns="182880" anchor="ctr" anchorCtr="0">
            <a:spAutoFit/>
          </a:bodyPr>
          <a:lstStyle>
            <a:lvl1pPr marL="0" indent="0">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Name</a:t>
            </a:r>
          </a:p>
          <a:p>
            <a:pPr lvl="0"/>
            <a:r>
              <a:rPr lang="en-US"/>
              <a:t>Title</a:t>
            </a:r>
          </a:p>
        </p:txBody>
      </p:sp>
      <p:pic>
        <p:nvPicPr>
          <p:cNvPr id="3" name="Picture 2">
            <a:extLst>
              <a:ext uri="{FF2B5EF4-FFF2-40B4-BE49-F238E27FC236}">
                <a16:creationId xmlns:a16="http://schemas.microsoft.com/office/drawing/2014/main" id="{69BBD7EA-F504-4FB9-F0A4-9E0A6C322D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019591" y="241941"/>
            <a:ext cx="9172409" cy="6374117"/>
          </a:xfrm>
          <a:prstGeom prst="rect">
            <a:avLst/>
          </a:prstGeom>
        </p:spPr>
      </p:pic>
      <p:sp>
        <p:nvSpPr>
          <p:cNvPr id="13" name="Freeform 12">
            <a:extLst>
              <a:ext uri="{FF2B5EF4-FFF2-40B4-BE49-F238E27FC236}">
                <a16:creationId xmlns:a16="http://schemas.microsoft.com/office/drawing/2014/main" id="{6DEC6F90-1E9F-34E5-4063-9FCAD883FA64}"/>
              </a:ext>
            </a:extLst>
          </p:cNvPr>
          <p:cNvSpPr/>
          <p:nvPr/>
        </p:nvSpPr>
        <p:spPr>
          <a:xfrm>
            <a:off x="8268020" y="1347808"/>
            <a:ext cx="2958353" cy="1771909"/>
          </a:xfrm>
          <a:custGeom>
            <a:avLst/>
            <a:gdLst>
              <a:gd name="connsiteX0" fmla="*/ 149105 w 2312887"/>
              <a:gd name="connsiteY0" fmla="*/ 492626 h 1252322"/>
              <a:gd name="connsiteX1" fmla="*/ 824 w 2312887"/>
              <a:gd name="connsiteY1" fmla="*/ 343522 h 1252322"/>
              <a:gd name="connsiteX2" fmla="*/ 0 w 2312887"/>
              <a:gd name="connsiteY2" fmla="*/ 178765 h 1252322"/>
              <a:gd name="connsiteX3" fmla="*/ 230659 w 2312887"/>
              <a:gd name="connsiteY3" fmla="*/ 1651 h 1252322"/>
              <a:gd name="connsiteX4" fmla="*/ 2071816 w 2312887"/>
              <a:gd name="connsiteY4" fmla="*/ 4 h 1252322"/>
              <a:gd name="connsiteX5" fmla="*/ 2304947 w 2312887"/>
              <a:gd name="connsiteY5" fmla="*/ 321279 h 1252322"/>
              <a:gd name="connsiteX6" fmla="*/ 2297533 w 2312887"/>
              <a:gd name="connsiteY6" fmla="*/ 338579 h 1252322"/>
              <a:gd name="connsiteX7" fmla="*/ 1791730 w 2312887"/>
              <a:gd name="connsiteY7" fmla="*/ 1182134 h 1252322"/>
              <a:gd name="connsiteX8" fmla="*/ 1587431 w 2312887"/>
              <a:gd name="connsiteY8" fmla="*/ 1229089 h 1252322"/>
              <a:gd name="connsiteX9" fmla="*/ 1417732 w 2312887"/>
              <a:gd name="connsiteY9" fmla="*/ 1131883 h 1252322"/>
              <a:gd name="connsiteX10" fmla="*/ 1371600 w 2312887"/>
              <a:gd name="connsiteY10" fmla="*/ 925113 h 1252322"/>
              <a:gd name="connsiteX11" fmla="*/ 1630268 w 2312887"/>
              <a:gd name="connsiteY11" fmla="*/ 493450 h 1252322"/>
              <a:gd name="connsiteX12" fmla="*/ 149105 w 2312887"/>
              <a:gd name="connsiteY12" fmla="*/ 492626 h 12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2887" h="1252322">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noFill/>
          <a:ln w="0" cap="flat">
            <a:solidFill>
              <a:srgbClr val="51C9F3">
                <a:alpha val="1000"/>
              </a:srgbClr>
            </a:solidFill>
            <a:prstDash val="solid"/>
            <a:miter/>
          </a:ln>
          <a:effectLst>
            <a:glow rad="882840">
              <a:schemeClr val="tx1">
                <a:alpha val="10100"/>
              </a:schemeClr>
            </a:glow>
            <a:outerShdw blurRad="1270000" dir="2700000" sx="105121" sy="105121" algn="tl" rotWithShape="0">
              <a:schemeClr val="tx1"/>
            </a:outerShdw>
          </a:effectLst>
        </p:spPr>
        <p:txBody>
          <a:bodyPr rtlCol="0" anchor="ctr"/>
          <a:lstStyle/>
          <a:p>
            <a:endParaRPr lang="en-US">
              <a:latin typeface="+mj-lt"/>
            </a:endParaRPr>
          </a:p>
        </p:txBody>
      </p:sp>
      <p:sp>
        <p:nvSpPr>
          <p:cNvPr id="2" name="Title 1">
            <a:extLst>
              <a:ext uri="{FF2B5EF4-FFF2-40B4-BE49-F238E27FC236}">
                <a16:creationId xmlns:a16="http://schemas.microsoft.com/office/drawing/2014/main" id="{B2977B42-C3D9-9D23-6A05-D430C749048F}"/>
              </a:ext>
            </a:extLst>
          </p:cNvPr>
          <p:cNvSpPr>
            <a:spLocks noGrp="1"/>
          </p:cNvSpPr>
          <p:nvPr>
            <p:ph type="title" hasCustomPrompt="1"/>
          </p:nvPr>
        </p:nvSpPr>
        <p:spPr>
          <a:xfrm>
            <a:off x="762000" y="2231263"/>
            <a:ext cx="7350124" cy="1557345"/>
          </a:xfrm>
          <a:prstGeom prst="rect">
            <a:avLst/>
          </a:prstGeom>
        </p:spPr>
        <p:txBody>
          <a:bodyPr lIns="0" anchor="b" anchorCtr="0">
            <a:noAutofit/>
          </a:bodyPr>
          <a:lstStyle>
            <a:lvl1pPr algn="l">
              <a:lnSpc>
                <a:spcPts val="5580"/>
              </a:lnSpc>
              <a:defRPr sz="4800" b="1" i="0">
                <a:solidFill>
                  <a:srgbClr val="FBF9F9"/>
                </a:solidFill>
                <a:latin typeface="+mj-lt"/>
              </a:defRPr>
            </a:lvl1pPr>
          </a:lstStyle>
          <a:p>
            <a:r>
              <a:rPr lang="en-US" noProof="0"/>
              <a:t>Click To Edit Presentation Title Style</a:t>
            </a:r>
          </a:p>
        </p:txBody>
      </p:sp>
      <p:sp>
        <p:nvSpPr>
          <p:cNvPr id="10" name="Text Placeholder 16">
            <a:extLst>
              <a:ext uri="{FF2B5EF4-FFF2-40B4-BE49-F238E27FC236}">
                <a16:creationId xmlns:a16="http://schemas.microsoft.com/office/drawing/2014/main" id="{8FA0886D-BB1E-5020-6087-31207FB57D38}"/>
              </a:ext>
            </a:extLst>
          </p:cNvPr>
          <p:cNvSpPr>
            <a:spLocks noGrp="1"/>
          </p:cNvSpPr>
          <p:nvPr>
            <p:ph type="body" sz="quarter" idx="10" hasCustomPrompt="1"/>
          </p:nvPr>
        </p:nvSpPr>
        <p:spPr>
          <a:xfrm>
            <a:off x="761999" y="3853141"/>
            <a:ext cx="7350125" cy="314040"/>
          </a:xfrm>
          <a:prstGeom prst="rect">
            <a:avLst/>
          </a:prstGeom>
        </p:spPr>
        <p:txBody>
          <a:bodyPr lIns="0">
            <a:noAutofit/>
          </a:bodyPr>
          <a:lstStyle>
            <a:lvl1pPr marL="0" indent="0" algn="l">
              <a:buNone/>
              <a:defRPr sz="2000" b="0" i="0" spc="0">
                <a:solidFill>
                  <a:schemeClr val="accent1"/>
                </a:solidFill>
                <a:latin typeface="+mj-lt"/>
              </a:defRPr>
            </a:lvl1pPr>
          </a:lstStyle>
          <a:p>
            <a:pPr lvl="0"/>
            <a:r>
              <a:rPr lang="en-US" noProof="0"/>
              <a:t>Click to edit subtitle</a:t>
            </a:r>
          </a:p>
        </p:txBody>
      </p:sp>
    </p:spTree>
    <p:extLst>
      <p:ext uri="{BB962C8B-B14F-4D97-AF65-F5344CB8AC3E}">
        <p14:creationId xmlns:p14="http://schemas.microsoft.com/office/powerpoint/2010/main" val="4107290301"/>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0" tmFilter="0, 0; .2, .5; .8, .5; 1, 0"/>
                                        <p:tgtEl>
                                          <p:spTgt spid="13"/>
                                        </p:tgtEl>
                                      </p:cBhvr>
                                    </p:animEffect>
                                    <p:animScale>
                                      <p:cBhvr>
                                        <p:cTn id="7" dur="2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Simpl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1BACAA-647E-B243-E3BB-E4F7603F29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7C777A9-3D79-885A-3ED7-3EA14D3F31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2000" y="685800"/>
            <a:ext cx="913083" cy="623588"/>
          </a:xfrm>
          <a:prstGeom prst="rect">
            <a:avLst/>
          </a:prstGeom>
        </p:spPr>
      </p:pic>
      <p:sp>
        <p:nvSpPr>
          <p:cNvPr id="4" name="Title 1">
            <a:extLst>
              <a:ext uri="{FF2B5EF4-FFF2-40B4-BE49-F238E27FC236}">
                <a16:creationId xmlns:a16="http://schemas.microsoft.com/office/drawing/2014/main" id="{EE9031D2-CE8C-8650-404C-101F42EA3934}"/>
              </a:ext>
            </a:extLst>
          </p:cNvPr>
          <p:cNvSpPr>
            <a:spLocks noGrp="1"/>
          </p:cNvSpPr>
          <p:nvPr>
            <p:ph type="title" hasCustomPrompt="1"/>
          </p:nvPr>
        </p:nvSpPr>
        <p:spPr>
          <a:xfrm>
            <a:off x="762000" y="2231263"/>
            <a:ext cx="7350124" cy="1557345"/>
          </a:xfrm>
          <a:prstGeom prst="rect">
            <a:avLst/>
          </a:prstGeom>
        </p:spPr>
        <p:txBody>
          <a:bodyPr lIns="0" anchor="b" anchorCtr="0">
            <a:noAutofit/>
          </a:bodyPr>
          <a:lstStyle>
            <a:lvl1pPr algn="l">
              <a:lnSpc>
                <a:spcPts val="5580"/>
              </a:lnSpc>
              <a:defRPr sz="4800" b="1" i="0">
                <a:solidFill>
                  <a:srgbClr val="FBF9F9"/>
                </a:solidFill>
                <a:latin typeface="+mj-lt"/>
              </a:defRPr>
            </a:lvl1pPr>
          </a:lstStyle>
          <a:p>
            <a:r>
              <a:rPr lang="en-US" noProof="0"/>
              <a:t>Click To Edit Presentation Title Style</a:t>
            </a:r>
          </a:p>
        </p:txBody>
      </p:sp>
      <p:sp>
        <p:nvSpPr>
          <p:cNvPr id="5" name="Text Placeholder 16">
            <a:extLst>
              <a:ext uri="{FF2B5EF4-FFF2-40B4-BE49-F238E27FC236}">
                <a16:creationId xmlns:a16="http://schemas.microsoft.com/office/drawing/2014/main" id="{83207A2A-8832-CD14-B7F6-BCF97CB05FEE}"/>
              </a:ext>
            </a:extLst>
          </p:cNvPr>
          <p:cNvSpPr>
            <a:spLocks noGrp="1"/>
          </p:cNvSpPr>
          <p:nvPr>
            <p:ph type="body" sz="quarter" idx="10" hasCustomPrompt="1"/>
          </p:nvPr>
        </p:nvSpPr>
        <p:spPr>
          <a:xfrm>
            <a:off x="761999" y="3853141"/>
            <a:ext cx="7350125" cy="314040"/>
          </a:xfrm>
          <a:prstGeom prst="rect">
            <a:avLst/>
          </a:prstGeom>
        </p:spPr>
        <p:txBody>
          <a:bodyPr lIns="0">
            <a:noAutofit/>
          </a:bodyPr>
          <a:lstStyle>
            <a:lvl1pPr marL="0" indent="0" algn="l">
              <a:buNone/>
              <a:defRPr sz="2000" b="0" i="0" spc="0">
                <a:solidFill>
                  <a:schemeClr val="accent1"/>
                </a:solidFill>
                <a:latin typeface="+mj-lt"/>
              </a:defRPr>
            </a:lvl1pPr>
          </a:lstStyle>
          <a:p>
            <a:pPr lvl="0"/>
            <a:r>
              <a:rPr lang="en-US" noProof="0"/>
              <a:t>Click to edit subtitle</a:t>
            </a:r>
          </a:p>
        </p:txBody>
      </p:sp>
      <p:sp>
        <p:nvSpPr>
          <p:cNvPr id="8" name="Text Placeholder 15">
            <a:extLst>
              <a:ext uri="{FF2B5EF4-FFF2-40B4-BE49-F238E27FC236}">
                <a16:creationId xmlns:a16="http://schemas.microsoft.com/office/drawing/2014/main" id="{29D5A45C-B482-E56C-9F4F-68809C86089D}"/>
              </a:ext>
            </a:extLst>
          </p:cNvPr>
          <p:cNvSpPr>
            <a:spLocks noGrp="1"/>
          </p:cNvSpPr>
          <p:nvPr>
            <p:ph type="body" sz="quarter" idx="14" hasCustomPrompt="1"/>
          </p:nvPr>
        </p:nvSpPr>
        <p:spPr>
          <a:xfrm>
            <a:off x="761999" y="5075575"/>
            <a:ext cx="1199593" cy="1020425"/>
          </a:xfrm>
          <a:prstGeom prst="roundRect">
            <a:avLst>
              <a:gd name="adj" fmla="val 14972"/>
            </a:avLst>
          </a:prstGeom>
          <a:gradFill>
            <a:gsLst>
              <a:gs pos="30000">
                <a:srgbClr val="E3E3EE">
                  <a:alpha val="17000"/>
                  <a:lumMod val="95000"/>
                </a:srgbClr>
              </a:gs>
              <a:gs pos="100000">
                <a:srgbClr val="E3E3EE">
                  <a:alpha val="0"/>
                  <a:lumMod val="95000"/>
                </a:srgbClr>
              </a:gs>
            </a:gsLst>
            <a:lin ang="17400000" scaled="0"/>
          </a:gradFill>
        </p:spPr>
        <p:txBody>
          <a:bodyPr wrap="none" lIns="274320" tIns="182880" rIns="274320" bIns="182880" anchor="ctr" anchorCtr="0">
            <a:spAutoFit/>
          </a:bodyPr>
          <a:lstStyle>
            <a:lvl1pPr marL="0" indent="0">
              <a:lnSpc>
                <a:spcPts val="1920"/>
              </a:lnSpc>
              <a:spcBef>
                <a:spcPts val="0"/>
              </a:spcBef>
              <a:buNone/>
              <a:defRPr sz="16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Name</a:t>
            </a:r>
          </a:p>
          <a:p>
            <a:pPr lvl="0"/>
            <a:r>
              <a:rPr lang="en-US"/>
              <a:t>Title</a:t>
            </a:r>
          </a:p>
        </p:txBody>
      </p:sp>
    </p:spTree>
    <p:extLst>
      <p:ext uri="{BB962C8B-B14F-4D97-AF65-F5344CB8AC3E}">
        <p14:creationId xmlns:p14="http://schemas.microsoft.com/office/powerpoint/2010/main" val="3491534209"/>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Graphic">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F4EBE1-5B13-8798-C45C-806C8E500AFB}"/>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5" name="Picture 14" descr="A blue background with a blue triangle&#10;&#10;Description automatically generated">
            <a:extLst>
              <a:ext uri="{FF2B5EF4-FFF2-40B4-BE49-F238E27FC236}">
                <a16:creationId xmlns:a16="http://schemas.microsoft.com/office/drawing/2014/main" id="{01D06443-2058-2719-CE53-B90DD579648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742" y="0"/>
            <a:ext cx="12206742" cy="6857999"/>
          </a:xfrm>
          <a:prstGeom prst="rect">
            <a:avLst/>
          </a:prstGeom>
        </p:spPr>
      </p:pic>
      <p:sp>
        <p:nvSpPr>
          <p:cNvPr id="8" name="Title 1">
            <a:extLst>
              <a:ext uri="{FF2B5EF4-FFF2-40B4-BE49-F238E27FC236}">
                <a16:creationId xmlns:a16="http://schemas.microsoft.com/office/drawing/2014/main" id="{CFC76760-4480-9428-6409-9D312524BB31}"/>
              </a:ext>
            </a:extLst>
          </p:cNvPr>
          <p:cNvSpPr>
            <a:spLocks noGrp="1"/>
          </p:cNvSpPr>
          <p:nvPr>
            <p:ph type="title" hasCustomPrompt="1"/>
          </p:nvPr>
        </p:nvSpPr>
        <p:spPr>
          <a:xfrm>
            <a:off x="1168400" y="2536527"/>
            <a:ext cx="6146801" cy="1431161"/>
          </a:xfrm>
          <a:prstGeom prst="rect">
            <a:avLst/>
          </a:prstGeom>
        </p:spPr>
        <p:txBody>
          <a:bodyPr wrap="square" lIns="0" tIns="45720" rIns="0" bIns="0" anchor="t">
            <a:spAutoFit/>
          </a:bodyPr>
          <a:lstStyle>
            <a:lvl1pPr>
              <a:lnSpc>
                <a:spcPts val="5360"/>
              </a:lnSpc>
              <a:defRPr sz="4800" b="1" i="0">
                <a:solidFill>
                  <a:srgbClr val="FBF9F9"/>
                </a:solidFill>
                <a:latin typeface="+mj-lt"/>
              </a:defRPr>
            </a:lvl1pPr>
          </a:lstStyle>
          <a:p>
            <a:r>
              <a:rPr lang="en-US"/>
              <a:t>Divider Title — VAST Graphic</a:t>
            </a:r>
          </a:p>
        </p:txBody>
      </p:sp>
      <p:sp>
        <p:nvSpPr>
          <p:cNvPr id="2" name="Text Placeholder 5">
            <a:extLst>
              <a:ext uri="{FF2B5EF4-FFF2-40B4-BE49-F238E27FC236}">
                <a16:creationId xmlns:a16="http://schemas.microsoft.com/office/drawing/2014/main" id="{B05E8351-DBBB-F593-7865-E9008BD6DA3C}"/>
              </a:ext>
            </a:extLst>
          </p:cNvPr>
          <p:cNvSpPr>
            <a:spLocks noGrp="1"/>
          </p:cNvSpPr>
          <p:nvPr>
            <p:ph type="body" sz="quarter" idx="13" hasCustomPrompt="1"/>
          </p:nvPr>
        </p:nvSpPr>
        <p:spPr>
          <a:xfrm>
            <a:off x="1168400" y="1789918"/>
            <a:ext cx="1173770" cy="433290"/>
          </a:xfrm>
          <a:prstGeom prst="roundRect">
            <a:avLst/>
          </a:prstGeom>
          <a:gradFill>
            <a:gsLst>
              <a:gs pos="30000">
                <a:srgbClr val="E3E3EE">
                  <a:alpha val="15000"/>
                </a:srgbClr>
              </a:gs>
              <a:gs pos="100000">
                <a:srgbClr val="E3E3EE">
                  <a:alpha val="0"/>
                </a:srgbClr>
              </a:gs>
            </a:gsLst>
            <a:lin ang="17400000" scaled="0"/>
          </a:gradFill>
        </p:spPr>
        <p:txBody>
          <a:bodyPr wrap="none" lIns="180000" tIns="72000" rIns="182880" bIns="72000" anchor="ctr" anchorCtr="0">
            <a:spAutoFit/>
          </a:bodyPr>
          <a:lstStyle>
            <a:lvl1pPr marL="0" indent="0" algn="l">
              <a:lnSpc>
                <a:spcPct val="100000"/>
              </a:lnSpc>
              <a:spcBef>
                <a:spcPts val="0"/>
              </a:spcBef>
              <a:spcAft>
                <a:spcPts val="0"/>
              </a:spcAft>
              <a:buNone/>
              <a:defRPr sz="1600" b="1" i="0">
                <a:solidFill>
                  <a:schemeClr val="accent1"/>
                </a:solidFill>
                <a:latin typeface="+mj-lt"/>
              </a:defRPr>
            </a:lvl1pPr>
          </a:lstStyle>
          <a:p>
            <a:r>
              <a:rPr lang="en-US"/>
              <a:t>Up Next</a:t>
            </a:r>
          </a:p>
        </p:txBody>
      </p:sp>
      <p:sp>
        <p:nvSpPr>
          <p:cNvPr id="5" name="Footer Placeholder 10">
            <a:extLst>
              <a:ext uri="{FF2B5EF4-FFF2-40B4-BE49-F238E27FC236}">
                <a16:creationId xmlns:a16="http://schemas.microsoft.com/office/drawing/2014/main" id="{B7F8F31B-69FF-0C11-C775-101C3A222FB7}"/>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6" name="Slide Number Placeholder 11">
            <a:extLst>
              <a:ext uri="{FF2B5EF4-FFF2-40B4-BE49-F238E27FC236}">
                <a16:creationId xmlns:a16="http://schemas.microsoft.com/office/drawing/2014/main" id="{4B03A125-1F00-9A74-7E6D-B8E6230DA345}"/>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
        <p:nvSpPr>
          <p:cNvPr id="10" name="Text Placeholder 9">
            <a:extLst>
              <a:ext uri="{FF2B5EF4-FFF2-40B4-BE49-F238E27FC236}">
                <a16:creationId xmlns:a16="http://schemas.microsoft.com/office/drawing/2014/main" id="{6BC616D1-9779-3F8F-339D-83F7352B1E4B}"/>
              </a:ext>
            </a:extLst>
          </p:cNvPr>
          <p:cNvSpPr>
            <a:spLocks noGrp="1"/>
          </p:cNvSpPr>
          <p:nvPr>
            <p:ph type="body" sz="quarter" idx="14" hasCustomPrompt="1"/>
          </p:nvPr>
        </p:nvSpPr>
        <p:spPr>
          <a:xfrm>
            <a:off x="1168400" y="4447386"/>
            <a:ext cx="3592513" cy="766762"/>
          </a:xfrm>
        </p:spPr>
        <p:txBody>
          <a:bodyPr>
            <a:noAutofit/>
          </a:bodyPr>
          <a:lstStyle>
            <a:lvl1pPr marL="0" indent="0">
              <a:spcBef>
                <a:spcPts val="600"/>
              </a:spcBef>
              <a:buNone/>
              <a:defRPr lang="en-US" sz="1600" b="0" i="0" kern="1200" dirty="0" smtClean="0">
                <a:solidFill>
                  <a:schemeClr val="tx1"/>
                </a:solidFill>
                <a:latin typeface="+mj-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Enter Speaker Details or Delete</a:t>
            </a:r>
          </a:p>
          <a:p>
            <a:pPr marL="0" lvl="0" indent="0" algn="l" defTabSz="914400" rtl="0" eaLnBrk="1" latinLnBrk="0" hangingPunct="1">
              <a:lnSpc>
                <a:spcPct val="100000"/>
              </a:lnSpc>
              <a:spcBef>
                <a:spcPts val="600"/>
              </a:spcBef>
              <a:spcAft>
                <a:spcPts val="600"/>
              </a:spcAft>
              <a:buClr>
                <a:schemeClr val="accent1"/>
              </a:buClr>
              <a:buFont typeface="Arial" panose="020B0604020202020204" pitchFamily="34" charset="0"/>
              <a:buNone/>
            </a:pPr>
            <a:r>
              <a:rPr lang="en-US"/>
              <a:t>Role, Company</a:t>
            </a:r>
          </a:p>
        </p:txBody>
      </p:sp>
      <p:grpSp>
        <p:nvGrpSpPr>
          <p:cNvPr id="7" name="Graphic 8">
            <a:extLst>
              <a:ext uri="{FF2B5EF4-FFF2-40B4-BE49-F238E27FC236}">
                <a16:creationId xmlns:a16="http://schemas.microsoft.com/office/drawing/2014/main" id="{C64D000F-3B9A-C1F9-3E3F-3FECF7F8ADDE}"/>
              </a:ext>
            </a:extLst>
          </p:cNvPr>
          <p:cNvGrpSpPr/>
          <p:nvPr userDrawn="1"/>
        </p:nvGrpSpPr>
        <p:grpSpPr>
          <a:xfrm>
            <a:off x="387463" y="6496955"/>
            <a:ext cx="448664" cy="88097"/>
            <a:chOff x="387463" y="6496955"/>
            <a:chExt cx="448664" cy="88097"/>
          </a:xfrm>
          <a:solidFill>
            <a:schemeClr val="tx1"/>
          </a:solidFill>
        </p:grpSpPr>
        <p:sp>
          <p:nvSpPr>
            <p:cNvPr id="9" name="Freeform: Shape 5">
              <a:extLst>
                <a:ext uri="{FF2B5EF4-FFF2-40B4-BE49-F238E27FC236}">
                  <a16:creationId xmlns:a16="http://schemas.microsoft.com/office/drawing/2014/main" id="{D47DD454-EA5C-3823-465C-7285B0CBE403}"/>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1" name="Freeform: Shape 9">
              <a:extLst>
                <a:ext uri="{FF2B5EF4-FFF2-40B4-BE49-F238E27FC236}">
                  <a16:creationId xmlns:a16="http://schemas.microsoft.com/office/drawing/2014/main" id="{0DE70140-E8A7-FBB8-00FA-3615D89E0E22}"/>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2" name="Freeform: Shape 10">
              <a:extLst>
                <a:ext uri="{FF2B5EF4-FFF2-40B4-BE49-F238E27FC236}">
                  <a16:creationId xmlns:a16="http://schemas.microsoft.com/office/drawing/2014/main" id="{013A3A1A-BA97-E471-2F2D-33ABEC336CDA}"/>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3" name="Freeform: Shape 11">
              <a:extLst>
                <a:ext uri="{FF2B5EF4-FFF2-40B4-BE49-F238E27FC236}">
                  <a16:creationId xmlns:a16="http://schemas.microsoft.com/office/drawing/2014/main" id="{E4EE9519-8596-1AC4-D4AA-D038E3A23132}"/>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tx1"/>
                </a:solidFill>
                <a:latin typeface="+mj-lt"/>
              </a:endParaRPr>
            </a:p>
          </p:txBody>
        </p:sp>
      </p:grpSp>
    </p:spTree>
    <p:extLst>
      <p:ext uri="{BB962C8B-B14F-4D97-AF65-F5344CB8AC3E}">
        <p14:creationId xmlns:p14="http://schemas.microsoft.com/office/powerpoint/2010/main" val="239860174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ngle Content Dark">
  <p:cSld name="Single Content Dark">
    <p:bg>
      <p:bgPr>
        <a:solidFill>
          <a:schemeClr val="dk2"/>
        </a:solidFill>
        <a:effectLst/>
      </p:bgPr>
    </p:bg>
    <p:spTree>
      <p:nvGrpSpPr>
        <p:cNvPr id="1" name="Shape 37"/>
        <p:cNvGrpSpPr/>
        <p:nvPr/>
      </p:nvGrpSpPr>
      <p:grpSpPr>
        <a:xfrm>
          <a:off x="0" y="0"/>
          <a:ext cx="0" cy="0"/>
          <a:chOff x="0" y="0"/>
          <a:chExt cx="0" cy="0"/>
        </a:xfrm>
      </p:grpSpPr>
      <p:sp>
        <p:nvSpPr>
          <p:cNvPr id="38" name="Google Shape;38;p130"/>
          <p:cNvSpPr/>
          <p:nvPr/>
        </p:nvSpPr>
        <p:spPr>
          <a:xfrm>
            <a:off x="1" y="0"/>
            <a:ext cx="12192000" cy="6858000"/>
          </a:xfrm>
          <a:prstGeom prst="rect">
            <a:avLst/>
          </a:prstGeom>
          <a:gradFill>
            <a:gsLst>
              <a:gs pos="0">
                <a:srgbClr val="13339E"/>
              </a:gs>
              <a:gs pos="95000">
                <a:schemeClr val="dk1"/>
              </a:gs>
              <a:gs pos="100000">
                <a:schemeClr val="dk1"/>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9" name="Google Shape;39;p130"/>
          <p:cNvSpPr txBox="1">
            <a:spLocks noGrp="1"/>
          </p:cNvSpPr>
          <p:nvPr>
            <p:ph type="body" idx="1"/>
          </p:nvPr>
        </p:nvSpPr>
        <p:spPr>
          <a:xfrm>
            <a:off x="762001" y="1989138"/>
            <a:ext cx="10668000" cy="4107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200"/>
              </a:spcBef>
              <a:spcAft>
                <a:spcPts val="0"/>
              </a:spcAft>
              <a:buSzPts val="1600"/>
              <a:buNone/>
              <a:defRPr sz="16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317500" algn="l">
              <a:lnSpc>
                <a:spcPct val="100000"/>
              </a:lnSpc>
              <a:spcBef>
                <a:spcPts val="600"/>
              </a:spcBef>
              <a:spcAft>
                <a:spcPts val="0"/>
              </a:spcAft>
              <a:buSzPts val="1400"/>
              <a:buFont typeface="Arial" panose="020B0604020202020204" pitchFamily="34" charset="0"/>
              <a:buChar char="•"/>
              <a:defRPr sz="14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371600" lvl="2" indent="-304800" algn="l">
              <a:lnSpc>
                <a:spcPct val="100000"/>
              </a:lnSpc>
              <a:spcBef>
                <a:spcPts val="600"/>
              </a:spcBef>
              <a:spcAft>
                <a:spcPts val="0"/>
              </a:spcAft>
              <a:buSzPts val="1200"/>
              <a:buFont typeface="Arial" panose="020B0604020202020204" pitchFamily="34" charset="0"/>
              <a:buChar char="—"/>
              <a:defRPr sz="12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828800" lvl="3" indent="-298450" algn="l">
              <a:lnSpc>
                <a:spcPct val="100000"/>
              </a:lnSpc>
              <a:spcBef>
                <a:spcPts val="600"/>
              </a:spcBef>
              <a:spcAft>
                <a:spcPts val="0"/>
              </a:spcAft>
              <a:buSzPts val="1100"/>
              <a:buFont typeface="Arial" panose="020B0604020202020204" pitchFamily="34" charset="0"/>
              <a:buChar char="•"/>
              <a:defRPr sz="11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286000" lvl="4" indent="-298450" algn="l">
              <a:lnSpc>
                <a:spcPct val="100000"/>
              </a:lnSpc>
              <a:spcBef>
                <a:spcPts val="600"/>
              </a:spcBef>
              <a:spcAft>
                <a:spcPts val="0"/>
              </a:spcAft>
              <a:buSzPts val="1100"/>
              <a:buFont typeface="Arial" panose="020B0604020202020204" pitchFamily="34" charset="0"/>
              <a:buChar char="—"/>
              <a:defRPr sz="11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30"/>
          <p:cNvSpPr txBox="1">
            <a:spLocks noGrp="1"/>
          </p:cNvSpPr>
          <p:nvPr>
            <p:ph type="body" idx="2"/>
          </p:nvPr>
        </p:nvSpPr>
        <p:spPr>
          <a:xfrm>
            <a:off x="769525" y="685800"/>
            <a:ext cx="10660500" cy="4047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2800"/>
              <a:buNone/>
              <a:defRPr sz="2800" b="1" i="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228600" algn="l">
              <a:lnSpc>
                <a:spcPct val="100000"/>
              </a:lnSpc>
              <a:spcBef>
                <a:spcPts val="1200"/>
              </a:spcBef>
              <a:spcAft>
                <a:spcPts val="0"/>
              </a:spcAft>
              <a:buSzPts val="1600"/>
              <a:buNone/>
              <a:defRPr/>
            </a:lvl2pPr>
            <a:lvl3pPr marL="1371600" lvl="2" indent="-228600" algn="l">
              <a:lnSpc>
                <a:spcPct val="100000"/>
              </a:lnSpc>
              <a:spcBef>
                <a:spcPts val="1200"/>
              </a:spcBef>
              <a:spcAft>
                <a:spcPts val="0"/>
              </a:spcAft>
              <a:buSzPts val="1400"/>
              <a:buNone/>
              <a:defRPr/>
            </a:lvl3pPr>
            <a:lvl4pPr marL="1828800" lvl="3" indent="-228600" algn="l">
              <a:lnSpc>
                <a:spcPct val="100000"/>
              </a:lnSpc>
              <a:spcBef>
                <a:spcPts val="1200"/>
              </a:spcBef>
              <a:spcAft>
                <a:spcPts val="0"/>
              </a:spcAft>
              <a:buSzPts val="1200"/>
              <a:buNone/>
              <a:defRPr/>
            </a:lvl4pPr>
            <a:lvl5pPr marL="2286000" lvl="4" indent="-228600" algn="l">
              <a:lnSpc>
                <a:spcPct val="100000"/>
              </a:lnSpc>
              <a:spcBef>
                <a:spcPts val="1200"/>
              </a:spcBef>
              <a:spcAft>
                <a:spcPts val="0"/>
              </a:spcAft>
              <a:buSzPts val="1200"/>
              <a:buNone/>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130"/>
          <p:cNvSpPr txBox="1">
            <a:spLocks noGrp="1"/>
          </p:cNvSpPr>
          <p:nvPr>
            <p:ph type="body" idx="3"/>
          </p:nvPr>
        </p:nvSpPr>
        <p:spPr>
          <a:xfrm>
            <a:off x="769525" y="1267317"/>
            <a:ext cx="10660500" cy="238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600"/>
              <a:buNone/>
              <a:defRPr sz="1600" b="0" i="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228600" algn="l">
              <a:lnSpc>
                <a:spcPct val="100000"/>
              </a:lnSpc>
              <a:spcBef>
                <a:spcPts val="1200"/>
              </a:spcBef>
              <a:spcAft>
                <a:spcPts val="0"/>
              </a:spcAft>
              <a:buSzPts val="1600"/>
              <a:buNone/>
              <a:defRPr/>
            </a:lvl2pPr>
            <a:lvl3pPr marL="1371600" lvl="2" indent="-228600" algn="l">
              <a:lnSpc>
                <a:spcPct val="100000"/>
              </a:lnSpc>
              <a:spcBef>
                <a:spcPts val="1200"/>
              </a:spcBef>
              <a:spcAft>
                <a:spcPts val="0"/>
              </a:spcAft>
              <a:buSzPts val="1400"/>
              <a:buNone/>
              <a:defRPr/>
            </a:lvl3pPr>
            <a:lvl4pPr marL="1828800" lvl="3" indent="-228600" algn="l">
              <a:lnSpc>
                <a:spcPct val="100000"/>
              </a:lnSpc>
              <a:spcBef>
                <a:spcPts val="1200"/>
              </a:spcBef>
              <a:spcAft>
                <a:spcPts val="0"/>
              </a:spcAft>
              <a:buSzPts val="1200"/>
              <a:buNone/>
              <a:defRPr/>
            </a:lvl4pPr>
            <a:lvl5pPr marL="2286000" lvl="4" indent="-228600" algn="l">
              <a:lnSpc>
                <a:spcPct val="100000"/>
              </a:lnSpc>
              <a:spcBef>
                <a:spcPts val="1200"/>
              </a:spcBef>
              <a:spcAft>
                <a:spcPts val="0"/>
              </a:spcAft>
              <a:buSzPts val="1200"/>
              <a:buNone/>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30"/>
          <p:cNvSpPr txBox="1">
            <a:spLocks noGrp="1"/>
          </p:cNvSpPr>
          <p:nvPr>
            <p:ph type="ftr" idx="11"/>
          </p:nvPr>
        </p:nvSpPr>
        <p:spPr>
          <a:xfrm>
            <a:off x="7315201" y="6356350"/>
            <a:ext cx="4114800" cy="365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b="0" i="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0"/>
          <p:cNvSpPr txBox="1">
            <a:spLocks noGrp="1"/>
          </p:cNvSpPr>
          <p:nvPr>
            <p:ph type="sldNum" idx="12"/>
          </p:nvPr>
        </p:nvSpPr>
        <p:spPr>
          <a:xfrm>
            <a:off x="11506200" y="6356350"/>
            <a:ext cx="5004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0" marR="0" lvl="1"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0" marR="0" lvl="2"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0" marR="0" lvl="3"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0" marR="0" lvl="4"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0" marR="0" lvl="5"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0" marR="0" lvl="6"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0" marR="0" lvl="7"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0" marR="0" lvl="8"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marL="0" lvl="0" indent="0" algn="ctr" rtl="0">
              <a:spcBef>
                <a:spcPts val="0"/>
              </a:spcBef>
              <a:spcAft>
                <a:spcPts val="0"/>
              </a:spcAft>
              <a:buNone/>
            </a:pPr>
            <a:fld id="{00000000-1234-1234-1234-123412341234}" type="slidenum">
              <a:rPr lang="en-US"/>
              <a:t>‹#›</a:t>
            </a:fld>
            <a:endParaRPr/>
          </a:p>
        </p:txBody>
      </p:sp>
      <p:grpSp>
        <p:nvGrpSpPr>
          <p:cNvPr id="44" name="Google Shape;44;p130"/>
          <p:cNvGrpSpPr/>
          <p:nvPr/>
        </p:nvGrpSpPr>
        <p:grpSpPr>
          <a:xfrm>
            <a:off x="387463" y="6496955"/>
            <a:ext cx="448664" cy="88097"/>
            <a:chOff x="387463" y="6496955"/>
            <a:chExt cx="448664" cy="88097"/>
          </a:xfrm>
        </p:grpSpPr>
        <p:sp>
          <p:nvSpPr>
            <p:cNvPr id="45" name="Google Shape;45;p130"/>
            <p:cNvSpPr/>
            <p:nvPr/>
          </p:nvSpPr>
          <p:spPr>
            <a:xfrm>
              <a:off x="387463" y="6496955"/>
              <a:ext cx="84766" cy="88097"/>
            </a:xfrm>
            <a:custGeom>
              <a:avLst/>
              <a:gdLst/>
              <a:ahLst/>
              <a:cxnLst/>
              <a:rect l="l" t="t" r="r" b="b"/>
              <a:pathLst>
                <a:path w="84766" h="88097" extrusionOk="0">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6" name="Google Shape;46;p130"/>
            <p:cNvSpPr/>
            <p:nvPr/>
          </p:nvSpPr>
          <p:spPr>
            <a:xfrm>
              <a:off x="514985" y="6496978"/>
              <a:ext cx="84772" cy="88057"/>
            </a:xfrm>
            <a:custGeom>
              <a:avLst/>
              <a:gdLst/>
              <a:ahLst/>
              <a:cxnLst/>
              <a:rect l="l" t="t" r="r" b="b"/>
              <a:pathLst>
                <a:path w="84772" h="88057" extrusionOk="0">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7" name="Google Shape;47;p130"/>
            <p:cNvSpPr/>
            <p:nvPr/>
          </p:nvSpPr>
          <p:spPr>
            <a:xfrm>
              <a:off x="642088" y="6496978"/>
              <a:ext cx="73463" cy="87039"/>
            </a:xfrm>
            <a:custGeom>
              <a:avLst/>
              <a:gdLst/>
              <a:ahLst/>
              <a:cxnLst/>
              <a:rect l="l" t="t" r="r" b="b"/>
              <a:pathLst>
                <a:path w="73463" h="87039" extrusionOk="0">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8" name="Google Shape;48;p130"/>
            <p:cNvSpPr/>
            <p:nvPr/>
          </p:nvSpPr>
          <p:spPr>
            <a:xfrm>
              <a:off x="758330" y="6496977"/>
              <a:ext cx="77797" cy="87000"/>
            </a:xfrm>
            <a:custGeom>
              <a:avLst/>
              <a:gdLst/>
              <a:ahLst/>
              <a:cxnLst/>
              <a:rect l="l" t="t" r="r" b="b"/>
              <a:pathLst>
                <a:path w="77797" h="87000" extrusionOk="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Light-2">
    <p:bg>
      <p:bgRef idx="1001">
        <a:schemeClr val="bg2"/>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9CE1F3-4011-1127-BF9C-C7B8C7B4439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BAC962A4-D33B-DB8B-ED42-5241E0481EF6}"/>
              </a:ext>
            </a:extLst>
          </p:cNvPr>
          <p:cNvSpPr>
            <a:spLocks noGrp="1"/>
          </p:cNvSpPr>
          <p:nvPr>
            <p:ph type="title" hasCustomPrompt="1"/>
          </p:nvPr>
        </p:nvSpPr>
        <p:spPr>
          <a:xfrm>
            <a:off x="1168400" y="3049389"/>
            <a:ext cx="10261601" cy="808985"/>
          </a:xfrm>
          <a:prstGeom prst="rect">
            <a:avLst/>
          </a:prstGeom>
        </p:spPr>
        <p:txBody>
          <a:bodyPr lIns="0" rIns="0" anchor="t">
            <a:normAutofit/>
          </a:bodyPr>
          <a:lstStyle>
            <a:lvl1pPr>
              <a:lnSpc>
                <a:spcPts val="5360"/>
              </a:lnSpc>
              <a:defRPr sz="4800" b="1" i="0">
                <a:solidFill>
                  <a:srgbClr val="FBF9F9"/>
                </a:solidFill>
                <a:latin typeface="+mj-lt"/>
              </a:defRPr>
            </a:lvl1pPr>
          </a:lstStyle>
          <a:p>
            <a:r>
              <a:rPr lang="en-US"/>
              <a:t>Divider Title – VAST Light 2</a:t>
            </a:r>
          </a:p>
        </p:txBody>
      </p:sp>
      <p:sp>
        <p:nvSpPr>
          <p:cNvPr id="2" name="Text Placeholder 5">
            <a:extLst>
              <a:ext uri="{FF2B5EF4-FFF2-40B4-BE49-F238E27FC236}">
                <a16:creationId xmlns:a16="http://schemas.microsoft.com/office/drawing/2014/main" id="{E1E8C42F-6EC2-896D-C87D-AACF61DB3A5A}"/>
              </a:ext>
            </a:extLst>
          </p:cNvPr>
          <p:cNvSpPr>
            <a:spLocks noGrp="1"/>
          </p:cNvSpPr>
          <p:nvPr>
            <p:ph type="body" sz="quarter" idx="13" hasCustomPrompt="1"/>
          </p:nvPr>
        </p:nvSpPr>
        <p:spPr>
          <a:xfrm>
            <a:off x="1168400" y="2302780"/>
            <a:ext cx="1173770" cy="433290"/>
          </a:xfrm>
          <a:prstGeom prst="roundRect">
            <a:avLst/>
          </a:prstGeom>
          <a:gradFill>
            <a:gsLst>
              <a:gs pos="30000">
                <a:srgbClr val="E3E3EE">
                  <a:alpha val="14684"/>
                </a:srgbClr>
              </a:gs>
              <a:gs pos="100000">
                <a:srgbClr val="E3E3EE">
                  <a:alpha val="0"/>
                </a:srgbClr>
              </a:gs>
            </a:gsLst>
            <a:lin ang="17400000" scaled="0"/>
          </a:gradFill>
        </p:spPr>
        <p:txBody>
          <a:bodyPr wrap="none" lIns="180000" tIns="72000" rIns="182880" bIns="72000" anchor="ctr" anchorCtr="0">
            <a:spAutoFit/>
          </a:bodyPr>
          <a:lstStyle>
            <a:lvl1pPr marL="0" indent="0" algn="l">
              <a:lnSpc>
                <a:spcPct val="100000"/>
              </a:lnSpc>
              <a:spcBef>
                <a:spcPts val="0"/>
              </a:spcBef>
              <a:spcAft>
                <a:spcPts val="0"/>
              </a:spcAft>
              <a:buNone/>
              <a:defRPr sz="1600" b="1" i="0">
                <a:solidFill>
                  <a:schemeClr val="accent1"/>
                </a:solidFill>
                <a:latin typeface="+mj-lt"/>
              </a:defRPr>
            </a:lvl1pPr>
          </a:lstStyle>
          <a:p>
            <a:r>
              <a:rPr lang="en-US"/>
              <a:t>Up Next</a:t>
            </a:r>
          </a:p>
        </p:txBody>
      </p:sp>
      <p:sp>
        <p:nvSpPr>
          <p:cNvPr id="5" name="Footer Placeholder 10">
            <a:extLst>
              <a:ext uri="{FF2B5EF4-FFF2-40B4-BE49-F238E27FC236}">
                <a16:creationId xmlns:a16="http://schemas.microsoft.com/office/drawing/2014/main" id="{F1D19E22-B7B7-A390-2EB8-F47CDC3178E7}"/>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6" name="Slide Number Placeholder 11">
            <a:extLst>
              <a:ext uri="{FF2B5EF4-FFF2-40B4-BE49-F238E27FC236}">
                <a16:creationId xmlns:a16="http://schemas.microsoft.com/office/drawing/2014/main" id="{9660B6C4-1ACB-6D25-F991-D9DCFFAE1EAC}"/>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
        <p:nvSpPr>
          <p:cNvPr id="8" name="Text Placeholder 9">
            <a:extLst>
              <a:ext uri="{FF2B5EF4-FFF2-40B4-BE49-F238E27FC236}">
                <a16:creationId xmlns:a16="http://schemas.microsoft.com/office/drawing/2014/main" id="{B4DBD486-5B16-B2D9-0B4A-EC1E0B418E40}"/>
              </a:ext>
            </a:extLst>
          </p:cNvPr>
          <p:cNvSpPr>
            <a:spLocks noGrp="1"/>
          </p:cNvSpPr>
          <p:nvPr>
            <p:ph type="body" sz="quarter" idx="14" hasCustomPrompt="1"/>
          </p:nvPr>
        </p:nvSpPr>
        <p:spPr>
          <a:xfrm>
            <a:off x="1168400" y="4960248"/>
            <a:ext cx="3592513" cy="766762"/>
          </a:xfrm>
        </p:spPr>
        <p:txBody>
          <a:bodyPr>
            <a:noAutofit/>
          </a:bodyPr>
          <a:lstStyle>
            <a:lvl1pPr marL="0" indent="0">
              <a:spcBef>
                <a:spcPts val="600"/>
              </a:spcBef>
              <a:buNone/>
              <a:defRPr lang="en-US" sz="1600" b="0" i="0" kern="1200" dirty="0" smtClean="0">
                <a:solidFill>
                  <a:schemeClr val="tx1"/>
                </a:solidFill>
                <a:latin typeface="+mj-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Enter Speaker Details or Delete</a:t>
            </a:r>
          </a:p>
          <a:p>
            <a:pPr marL="0" lvl="0" indent="0" algn="l" defTabSz="914400" rtl="0" eaLnBrk="1" latinLnBrk="0" hangingPunct="1">
              <a:lnSpc>
                <a:spcPct val="100000"/>
              </a:lnSpc>
              <a:spcBef>
                <a:spcPts val="600"/>
              </a:spcBef>
              <a:spcAft>
                <a:spcPts val="600"/>
              </a:spcAft>
              <a:buClr>
                <a:schemeClr val="accent1"/>
              </a:buClr>
              <a:buFont typeface="Arial" panose="020B0604020202020204" pitchFamily="34" charset="0"/>
              <a:buNone/>
            </a:pPr>
            <a:r>
              <a:rPr lang="en-US"/>
              <a:t>Role, Company</a:t>
            </a:r>
          </a:p>
        </p:txBody>
      </p:sp>
      <p:grpSp>
        <p:nvGrpSpPr>
          <p:cNvPr id="7" name="Graphic 8">
            <a:extLst>
              <a:ext uri="{FF2B5EF4-FFF2-40B4-BE49-F238E27FC236}">
                <a16:creationId xmlns:a16="http://schemas.microsoft.com/office/drawing/2014/main" id="{7C400292-A018-85EE-E7EC-6B27F2D0A00B}"/>
              </a:ext>
            </a:extLst>
          </p:cNvPr>
          <p:cNvGrpSpPr/>
          <p:nvPr userDrawn="1"/>
        </p:nvGrpSpPr>
        <p:grpSpPr>
          <a:xfrm>
            <a:off x="387463" y="6496955"/>
            <a:ext cx="448664" cy="88097"/>
            <a:chOff x="387463" y="6496955"/>
            <a:chExt cx="448664" cy="88097"/>
          </a:xfrm>
          <a:solidFill>
            <a:schemeClr val="tx1"/>
          </a:solidFill>
        </p:grpSpPr>
        <p:sp>
          <p:nvSpPr>
            <p:cNvPr id="10" name="Freeform: Shape 5">
              <a:extLst>
                <a:ext uri="{FF2B5EF4-FFF2-40B4-BE49-F238E27FC236}">
                  <a16:creationId xmlns:a16="http://schemas.microsoft.com/office/drawing/2014/main" id="{F6FC5C42-3EC0-5933-8B5D-AB0431B1149F}"/>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1" name="Freeform: Shape 9">
              <a:extLst>
                <a:ext uri="{FF2B5EF4-FFF2-40B4-BE49-F238E27FC236}">
                  <a16:creationId xmlns:a16="http://schemas.microsoft.com/office/drawing/2014/main" id="{D5CD7AD5-E5F7-EA1D-4E44-A50722A92EED}"/>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2" name="Freeform: Shape 10">
              <a:extLst>
                <a:ext uri="{FF2B5EF4-FFF2-40B4-BE49-F238E27FC236}">
                  <a16:creationId xmlns:a16="http://schemas.microsoft.com/office/drawing/2014/main" id="{A2A90FC2-29D7-2728-4A12-D152759B9D42}"/>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3" name="Freeform: Shape 11">
              <a:extLst>
                <a:ext uri="{FF2B5EF4-FFF2-40B4-BE49-F238E27FC236}">
                  <a16:creationId xmlns:a16="http://schemas.microsoft.com/office/drawing/2014/main" id="{B8B672B5-B15D-3EB9-6047-169592EC0080}"/>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tx1"/>
                </a:solidFill>
                <a:latin typeface="+mj-lt"/>
              </a:endParaRPr>
            </a:p>
          </p:txBody>
        </p:sp>
      </p:grpSp>
    </p:spTree>
    <p:extLst>
      <p:ext uri="{BB962C8B-B14F-4D97-AF65-F5344CB8AC3E}">
        <p14:creationId xmlns:p14="http://schemas.microsoft.com/office/powerpoint/2010/main" val="360132402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Light-3">
    <p:bg>
      <p:bgRef idx="1001">
        <a:schemeClr val="bg2"/>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29D346-4A1A-9DF4-4781-C63C6644FE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FAC0E1F-EBCC-8B72-31CA-CADA3B278E1A}"/>
              </a:ext>
            </a:extLst>
          </p:cNvPr>
          <p:cNvSpPr>
            <a:spLocks noGrp="1"/>
          </p:cNvSpPr>
          <p:nvPr>
            <p:ph type="title" hasCustomPrompt="1"/>
          </p:nvPr>
        </p:nvSpPr>
        <p:spPr>
          <a:xfrm>
            <a:off x="1168400" y="3049389"/>
            <a:ext cx="9896475" cy="808985"/>
          </a:xfrm>
          <a:prstGeom prst="rect">
            <a:avLst/>
          </a:prstGeom>
        </p:spPr>
        <p:txBody>
          <a:bodyPr lIns="0" rIns="0" anchor="t">
            <a:normAutofit/>
          </a:bodyPr>
          <a:lstStyle>
            <a:lvl1pPr>
              <a:lnSpc>
                <a:spcPts val="5360"/>
              </a:lnSpc>
              <a:defRPr sz="4800" b="1" i="0">
                <a:solidFill>
                  <a:srgbClr val="FBF9F9"/>
                </a:solidFill>
                <a:latin typeface="+mj-lt"/>
              </a:defRPr>
            </a:lvl1pPr>
          </a:lstStyle>
          <a:p>
            <a:r>
              <a:rPr lang="en-US"/>
              <a:t>Divider Slide — VAST Light 3</a:t>
            </a:r>
          </a:p>
        </p:txBody>
      </p:sp>
      <p:sp>
        <p:nvSpPr>
          <p:cNvPr id="2" name="Text Placeholder 5">
            <a:extLst>
              <a:ext uri="{FF2B5EF4-FFF2-40B4-BE49-F238E27FC236}">
                <a16:creationId xmlns:a16="http://schemas.microsoft.com/office/drawing/2014/main" id="{F5B92594-585B-3FCD-C781-A06E68B758BA}"/>
              </a:ext>
            </a:extLst>
          </p:cNvPr>
          <p:cNvSpPr>
            <a:spLocks noGrp="1"/>
          </p:cNvSpPr>
          <p:nvPr>
            <p:ph type="body" sz="quarter" idx="13" hasCustomPrompt="1"/>
          </p:nvPr>
        </p:nvSpPr>
        <p:spPr>
          <a:xfrm>
            <a:off x="1168400" y="2302780"/>
            <a:ext cx="1173770" cy="433290"/>
          </a:xfrm>
          <a:prstGeom prst="roundRect">
            <a:avLst/>
          </a:prstGeom>
          <a:gradFill>
            <a:gsLst>
              <a:gs pos="30000">
                <a:srgbClr val="E3E3EE">
                  <a:alpha val="14605"/>
                </a:srgbClr>
              </a:gs>
              <a:gs pos="100000">
                <a:srgbClr val="E3E3EE">
                  <a:alpha val="0"/>
                </a:srgbClr>
              </a:gs>
            </a:gsLst>
            <a:lin ang="17400000" scaled="0"/>
          </a:gradFill>
        </p:spPr>
        <p:txBody>
          <a:bodyPr wrap="none" lIns="180000" tIns="72000" rIns="182880" bIns="72000" anchor="ctr" anchorCtr="0">
            <a:spAutoFit/>
          </a:bodyPr>
          <a:lstStyle>
            <a:lvl1pPr marL="0" indent="0" algn="l">
              <a:lnSpc>
                <a:spcPct val="100000"/>
              </a:lnSpc>
              <a:spcBef>
                <a:spcPts val="0"/>
              </a:spcBef>
              <a:spcAft>
                <a:spcPts val="0"/>
              </a:spcAft>
              <a:buNone/>
              <a:defRPr sz="1600" b="1" i="0">
                <a:solidFill>
                  <a:schemeClr val="accent1"/>
                </a:solidFill>
                <a:latin typeface="+mj-lt"/>
              </a:defRPr>
            </a:lvl1pPr>
          </a:lstStyle>
          <a:p>
            <a:r>
              <a:rPr lang="en-US"/>
              <a:t>Up Next</a:t>
            </a:r>
          </a:p>
        </p:txBody>
      </p:sp>
      <p:sp>
        <p:nvSpPr>
          <p:cNvPr id="5" name="Footer Placeholder 10">
            <a:extLst>
              <a:ext uri="{FF2B5EF4-FFF2-40B4-BE49-F238E27FC236}">
                <a16:creationId xmlns:a16="http://schemas.microsoft.com/office/drawing/2014/main" id="{34CC7BCD-7CC8-6FB6-2996-DB7FAF356628}"/>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6" name="Slide Number Placeholder 11">
            <a:extLst>
              <a:ext uri="{FF2B5EF4-FFF2-40B4-BE49-F238E27FC236}">
                <a16:creationId xmlns:a16="http://schemas.microsoft.com/office/drawing/2014/main" id="{E2489E6D-0EC4-9D44-5BA3-055BF303DEC5}"/>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
        <p:nvSpPr>
          <p:cNvPr id="9" name="Text Placeholder 9">
            <a:extLst>
              <a:ext uri="{FF2B5EF4-FFF2-40B4-BE49-F238E27FC236}">
                <a16:creationId xmlns:a16="http://schemas.microsoft.com/office/drawing/2014/main" id="{F09830BF-5686-F46E-699F-9FE12C62BC32}"/>
              </a:ext>
            </a:extLst>
          </p:cNvPr>
          <p:cNvSpPr>
            <a:spLocks noGrp="1"/>
          </p:cNvSpPr>
          <p:nvPr>
            <p:ph type="body" sz="quarter" idx="14" hasCustomPrompt="1"/>
          </p:nvPr>
        </p:nvSpPr>
        <p:spPr>
          <a:xfrm>
            <a:off x="1168400" y="4960248"/>
            <a:ext cx="3592513" cy="766762"/>
          </a:xfrm>
        </p:spPr>
        <p:txBody>
          <a:bodyPr>
            <a:noAutofit/>
          </a:bodyPr>
          <a:lstStyle>
            <a:lvl1pPr marL="0" indent="0">
              <a:spcBef>
                <a:spcPts val="600"/>
              </a:spcBef>
              <a:buNone/>
              <a:defRPr lang="en-US" sz="1600" b="0" i="0" kern="1200" dirty="0" smtClean="0">
                <a:solidFill>
                  <a:schemeClr val="tx1"/>
                </a:solidFill>
                <a:latin typeface="+mj-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Enter Speaker Details or Delete</a:t>
            </a:r>
          </a:p>
          <a:p>
            <a:pPr marL="0" lvl="0" indent="0" algn="l" defTabSz="914400" rtl="0" eaLnBrk="1" latinLnBrk="0" hangingPunct="1">
              <a:lnSpc>
                <a:spcPct val="100000"/>
              </a:lnSpc>
              <a:spcBef>
                <a:spcPts val="600"/>
              </a:spcBef>
              <a:spcAft>
                <a:spcPts val="600"/>
              </a:spcAft>
              <a:buClr>
                <a:schemeClr val="accent1"/>
              </a:buClr>
              <a:buFont typeface="Arial" panose="020B0604020202020204" pitchFamily="34" charset="0"/>
              <a:buNone/>
            </a:pPr>
            <a:r>
              <a:rPr lang="en-US"/>
              <a:t>Role, Company</a:t>
            </a:r>
          </a:p>
        </p:txBody>
      </p:sp>
      <p:grpSp>
        <p:nvGrpSpPr>
          <p:cNvPr id="7" name="Graphic 8">
            <a:extLst>
              <a:ext uri="{FF2B5EF4-FFF2-40B4-BE49-F238E27FC236}">
                <a16:creationId xmlns:a16="http://schemas.microsoft.com/office/drawing/2014/main" id="{88040F98-E0F0-D3F7-0408-77A749A35DB5}"/>
              </a:ext>
            </a:extLst>
          </p:cNvPr>
          <p:cNvGrpSpPr/>
          <p:nvPr userDrawn="1"/>
        </p:nvGrpSpPr>
        <p:grpSpPr>
          <a:xfrm>
            <a:off x="387463" y="6496955"/>
            <a:ext cx="448664" cy="88097"/>
            <a:chOff x="387463" y="6496955"/>
            <a:chExt cx="448664" cy="88097"/>
          </a:xfrm>
          <a:solidFill>
            <a:schemeClr val="tx1"/>
          </a:solidFill>
        </p:grpSpPr>
        <p:sp>
          <p:nvSpPr>
            <p:cNvPr id="10" name="Freeform: Shape 5">
              <a:extLst>
                <a:ext uri="{FF2B5EF4-FFF2-40B4-BE49-F238E27FC236}">
                  <a16:creationId xmlns:a16="http://schemas.microsoft.com/office/drawing/2014/main" id="{8296A444-56C9-67C1-3325-BE5A9EF516D1}"/>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1" name="Freeform: Shape 9">
              <a:extLst>
                <a:ext uri="{FF2B5EF4-FFF2-40B4-BE49-F238E27FC236}">
                  <a16:creationId xmlns:a16="http://schemas.microsoft.com/office/drawing/2014/main" id="{1404561B-01F6-F139-BB85-83996C360274}"/>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2" name="Freeform: Shape 10">
              <a:extLst>
                <a:ext uri="{FF2B5EF4-FFF2-40B4-BE49-F238E27FC236}">
                  <a16:creationId xmlns:a16="http://schemas.microsoft.com/office/drawing/2014/main" id="{C9778387-D09D-BDF3-2D79-04BE3DF6CDAD}"/>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3" name="Freeform: Shape 11">
              <a:extLst>
                <a:ext uri="{FF2B5EF4-FFF2-40B4-BE49-F238E27FC236}">
                  <a16:creationId xmlns:a16="http://schemas.microsoft.com/office/drawing/2014/main" id="{62CA4013-0000-F614-DF4E-98D60C9F2106}"/>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tx1"/>
                </a:solidFill>
                <a:latin typeface="+mj-lt"/>
              </a:endParaRPr>
            </a:p>
          </p:txBody>
        </p:sp>
      </p:grpSp>
    </p:spTree>
    <p:extLst>
      <p:ext uri="{BB962C8B-B14F-4D97-AF65-F5344CB8AC3E}">
        <p14:creationId xmlns:p14="http://schemas.microsoft.com/office/powerpoint/2010/main" val="224998525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97C108-4040-8081-EC9D-1B30BB5E1E97}"/>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9" name="Group 8">
            <a:extLst>
              <a:ext uri="{FF2B5EF4-FFF2-40B4-BE49-F238E27FC236}">
                <a16:creationId xmlns:a16="http://schemas.microsoft.com/office/drawing/2014/main" id="{B153A211-D35C-98E7-F97A-B67A5FF8C231}"/>
              </a:ext>
            </a:extLst>
          </p:cNvPr>
          <p:cNvGrpSpPr/>
          <p:nvPr userDrawn="1"/>
        </p:nvGrpSpPr>
        <p:grpSpPr>
          <a:xfrm flipH="1">
            <a:off x="-33750" y="544844"/>
            <a:ext cx="2089510" cy="1512555"/>
            <a:chOff x="9919274" y="1285458"/>
            <a:chExt cx="897408" cy="649617"/>
          </a:xfrm>
          <a:solidFill>
            <a:schemeClr val="tx1">
              <a:alpha val="5238"/>
            </a:schemeClr>
          </a:solidFill>
        </p:grpSpPr>
        <p:sp>
          <p:nvSpPr>
            <p:cNvPr id="7" name="Freeform: Shape 6">
              <a:extLst>
                <a:ext uri="{FF2B5EF4-FFF2-40B4-BE49-F238E27FC236}">
                  <a16:creationId xmlns:a16="http://schemas.microsoft.com/office/drawing/2014/main" id="{605DBBB1-8DB1-8266-0D2D-8FFA99F56300}"/>
                </a:ext>
              </a:extLst>
            </p:cNvPr>
            <p:cNvSpPr/>
            <p:nvPr/>
          </p:nvSpPr>
          <p:spPr>
            <a:xfrm>
              <a:off x="9919274" y="1285458"/>
              <a:ext cx="405173" cy="649617"/>
            </a:xfrm>
            <a:custGeom>
              <a:avLst/>
              <a:gdLst>
                <a:gd name="connsiteX0" fmla="*/ 263530 w 405173"/>
                <a:gd name="connsiteY0" fmla="*/ 649617 h 649617"/>
                <a:gd name="connsiteX1" fmla="*/ 60274 w 405173"/>
                <a:gd name="connsiteY1" fmla="*/ 649617 h 649617"/>
                <a:gd name="connsiteX2" fmla="*/ 49893 w 405173"/>
                <a:gd name="connsiteY2" fmla="*/ 632874 h 649617"/>
                <a:gd name="connsiteX3" fmla="*/ 162739 w 405173"/>
                <a:gd name="connsiteY3" fmla="*/ 401825 h 649617"/>
                <a:gd name="connsiteX4" fmla="*/ 0 w 405173"/>
                <a:gd name="connsiteY4" fmla="*/ 401825 h 649617"/>
                <a:gd name="connsiteX5" fmla="*/ 0 w 405173"/>
                <a:gd name="connsiteY5" fmla="*/ 0 h 649617"/>
                <a:gd name="connsiteX6" fmla="*/ 292997 w 405173"/>
                <a:gd name="connsiteY6" fmla="*/ 0 h 649617"/>
                <a:gd name="connsiteX7" fmla="*/ 304717 w 405173"/>
                <a:gd name="connsiteY7" fmla="*/ 11720 h 649617"/>
                <a:gd name="connsiteX8" fmla="*/ 304717 w 405173"/>
                <a:gd name="connsiteY8" fmla="*/ 28463 h 649617"/>
                <a:gd name="connsiteX9" fmla="*/ 292997 w 405173"/>
                <a:gd name="connsiteY9" fmla="*/ 40182 h 649617"/>
                <a:gd name="connsiteX10" fmla="*/ 40182 w 405173"/>
                <a:gd name="connsiteY10" fmla="*/ 40182 h 649617"/>
                <a:gd name="connsiteX11" fmla="*/ 40182 w 405173"/>
                <a:gd name="connsiteY11" fmla="*/ 361642 h 649617"/>
                <a:gd name="connsiteX12" fmla="*/ 208279 w 405173"/>
                <a:gd name="connsiteY12" fmla="*/ 361642 h 649617"/>
                <a:gd name="connsiteX13" fmla="*/ 218660 w 405173"/>
                <a:gd name="connsiteY13" fmla="*/ 378385 h 649617"/>
                <a:gd name="connsiteX14" fmla="*/ 105814 w 405173"/>
                <a:gd name="connsiteY14" fmla="*/ 609435 h 649617"/>
                <a:gd name="connsiteX15" fmla="*/ 245783 w 405173"/>
                <a:gd name="connsiteY15" fmla="*/ 609435 h 649617"/>
                <a:gd name="connsiteX16" fmla="*/ 364991 w 405173"/>
                <a:gd name="connsiteY16" fmla="*/ 367000 h 649617"/>
                <a:gd name="connsiteX17" fmla="*/ 364991 w 405173"/>
                <a:gd name="connsiteY17" fmla="*/ 107823 h 649617"/>
                <a:gd name="connsiteX18" fmla="*/ 376711 w 405173"/>
                <a:gd name="connsiteY18" fmla="*/ 96103 h 649617"/>
                <a:gd name="connsiteX19" fmla="*/ 393454 w 405173"/>
                <a:gd name="connsiteY19" fmla="*/ 96103 h 649617"/>
                <a:gd name="connsiteX20" fmla="*/ 405173 w 405173"/>
                <a:gd name="connsiteY20" fmla="*/ 107823 h 649617"/>
                <a:gd name="connsiteX21" fmla="*/ 405173 w 405173"/>
                <a:gd name="connsiteY21" fmla="*/ 376376 h 649617"/>
                <a:gd name="connsiteX22" fmla="*/ 273911 w 405173"/>
                <a:gd name="connsiteY22" fmla="*/ 642920 h 649617"/>
                <a:gd name="connsiteX23" fmla="*/ 263530 w 405173"/>
                <a:gd name="connsiteY23" fmla="*/ 649617 h 6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173" h="649617">
                  <a:moveTo>
                    <a:pt x="263530" y="649617"/>
                  </a:moveTo>
                  <a:lnTo>
                    <a:pt x="60274" y="649617"/>
                  </a:lnTo>
                  <a:cubicBezTo>
                    <a:pt x="51568" y="649617"/>
                    <a:pt x="45875" y="640576"/>
                    <a:pt x="49893" y="632874"/>
                  </a:cubicBezTo>
                  <a:lnTo>
                    <a:pt x="162739" y="401825"/>
                  </a:lnTo>
                  <a:lnTo>
                    <a:pt x="0" y="401825"/>
                  </a:lnTo>
                  <a:lnTo>
                    <a:pt x="0" y="0"/>
                  </a:lnTo>
                  <a:lnTo>
                    <a:pt x="292997" y="0"/>
                  </a:lnTo>
                  <a:cubicBezTo>
                    <a:pt x="299360" y="0"/>
                    <a:pt x="304717" y="5358"/>
                    <a:pt x="304717" y="11720"/>
                  </a:cubicBezTo>
                  <a:lnTo>
                    <a:pt x="304717" y="28463"/>
                  </a:lnTo>
                  <a:cubicBezTo>
                    <a:pt x="304717" y="34825"/>
                    <a:pt x="299360" y="40182"/>
                    <a:pt x="292997" y="40182"/>
                  </a:cubicBezTo>
                  <a:lnTo>
                    <a:pt x="40182" y="40182"/>
                  </a:lnTo>
                  <a:lnTo>
                    <a:pt x="40182" y="361642"/>
                  </a:lnTo>
                  <a:lnTo>
                    <a:pt x="208279" y="361642"/>
                  </a:lnTo>
                  <a:cubicBezTo>
                    <a:pt x="216985" y="361642"/>
                    <a:pt x="222678" y="370684"/>
                    <a:pt x="218660" y="378385"/>
                  </a:cubicBezTo>
                  <a:lnTo>
                    <a:pt x="105814" y="609435"/>
                  </a:lnTo>
                  <a:lnTo>
                    <a:pt x="245783" y="609435"/>
                  </a:lnTo>
                  <a:lnTo>
                    <a:pt x="364991" y="367000"/>
                  </a:lnTo>
                  <a:lnTo>
                    <a:pt x="364991" y="107823"/>
                  </a:lnTo>
                  <a:cubicBezTo>
                    <a:pt x="364991" y="101461"/>
                    <a:pt x="370349" y="96103"/>
                    <a:pt x="376711" y="96103"/>
                  </a:cubicBezTo>
                  <a:lnTo>
                    <a:pt x="393454" y="96103"/>
                  </a:lnTo>
                  <a:cubicBezTo>
                    <a:pt x="399816" y="96103"/>
                    <a:pt x="405173" y="101461"/>
                    <a:pt x="405173" y="107823"/>
                  </a:cubicBezTo>
                  <a:lnTo>
                    <a:pt x="405173" y="376376"/>
                  </a:lnTo>
                  <a:lnTo>
                    <a:pt x="273911" y="642920"/>
                  </a:lnTo>
                  <a:cubicBezTo>
                    <a:pt x="272236" y="646938"/>
                    <a:pt x="267883" y="649617"/>
                    <a:pt x="263530" y="649617"/>
                  </a:cubicBezTo>
                  <a:close/>
                </a:path>
              </a:pathLst>
            </a:custGeom>
            <a:grpFill/>
            <a:ln w="3341" cap="flat">
              <a:noFill/>
              <a:prstDash val="solid"/>
              <a:miter/>
            </a:ln>
          </p:spPr>
          <p:txBody>
            <a:bodyPr rtlCol="0" anchor="ctr"/>
            <a:lstStyle/>
            <a:p>
              <a:endParaRPr lang="en-US">
                <a:latin typeface="+mj-lt"/>
              </a:endParaRPr>
            </a:p>
          </p:txBody>
        </p:sp>
        <p:sp>
          <p:nvSpPr>
            <p:cNvPr id="8" name="Freeform: Shape 7">
              <a:extLst>
                <a:ext uri="{FF2B5EF4-FFF2-40B4-BE49-F238E27FC236}">
                  <a16:creationId xmlns:a16="http://schemas.microsoft.com/office/drawing/2014/main" id="{96839EE9-7AAE-0D72-9368-31AC6BE0C506}"/>
                </a:ext>
              </a:extLst>
            </p:cNvPr>
            <p:cNvSpPr/>
            <p:nvPr/>
          </p:nvSpPr>
          <p:spPr>
            <a:xfrm>
              <a:off x="10411844" y="1285458"/>
              <a:ext cx="404838" cy="649617"/>
            </a:xfrm>
            <a:custGeom>
              <a:avLst/>
              <a:gdLst>
                <a:gd name="connsiteX0" fmla="*/ 263195 w 404838"/>
                <a:gd name="connsiteY0" fmla="*/ 649617 h 649617"/>
                <a:gd name="connsiteX1" fmla="*/ 59939 w 404838"/>
                <a:gd name="connsiteY1" fmla="*/ 649617 h 649617"/>
                <a:gd name="connsiteX2" fmla="*/ 49558 w 404838"/>
                <a:gd name="connsiteY2" fmla="*/ 632874 h 649617"/>
                <a:gd name="connsiteX3" fmla="*/ 162404 w 404838"/>
                <a:gd name="connsiteY3" fmla="*/ 401825 h 649617"/>
                <a:gd name="connsiteX4" fmla="*/ 11720 w 404838"/>
                <a:gd name="connsiteY4" fmla="*/ 401825 h 649617"/>
                <a:gd name="connsiteX5" fmla="*/ 0 w 404838"/>
                <a:gd name="connsiteY5" fmla="*/ 390105 h 649617"/>
                <a:gd name="connsiteX6" fmla="*/ 0 w 404838"/>
                <a:gd name="connsiteY6" fmla="*/ 11720 h 649617"/>
                <a:gd name="connsiteX7" fmla="*/ 11720 w 404838"/>
                <a:gd name="connsiteY7" fmla="*/ 0 h 649617"/>
                <a:gd name="connsiteX8" fmla="*/ 292997 w 404838"/>
                <a:gd name="connsiteY8" fmla="*/ 0 h 649617"/>
                <a:gd name="connsiteX9" fmla="*/ 304717 w 404838"/>
                <a:gd name="connsiteY9" fmla="*/ 11720 h 649617"/>
                <a:gd name="connsiteX10" fmla="*/ 304717 w 404838"/>
                <a:gd name="connsiteY10" fmla="*/ 28463 h 649617"/>
                <a:gd name="connsiteX11" fmla="*/ 292997 w 404838"/>
                <a:gd name="connsiteY11" fmla="*/ 40182 h 649617"/>
                <a:gd name="connsiteX12" fmla="*/ 39848 w 404838"/>
                <a:gd name="connsiteY12" fmla="*/ 40182 h 649617"/>
                <a:gd name="connsiteX13" fmla="*/ 39848 w 404838"/>
                <a:gd name="connsiteY13" fmla="*/ 361642 h 649617"/>
                <a:gd name="connsiteX14" fmla="*/ 207944 w 404838"/>
                <a:gd name="connsiteY14" fmla="*/ 361642 h 649617"/>
                <a:gd name="connsiteX15" fmla="*/ 218325 w 404838"/>
                <a:gd name="connsiteY15" fmla="*/ 378385 h 649617"/>
                <a:gd name="connsiteX16" fmla="*/ 105479 w 404838"/>
                <a:gd name="connsiteY16" fmla="*/ 609435 h 649617"/>
                <a:gd name="connsiteX17" fmla="*/ 245448 w 404838"/>
                <a:gd name="connsiteY17" fmla="*/ 609435 h 649617"/>
                <a:gd name="connsiteX18" fmla="*/ 364656 w 404838"/>
                <a:gd name="connsiteY18" fmla="*/ 367000 h 649617"/>
                <a:gd name="connsiteX19" fmla="*/ 364656 w 404838"/>
                <a:gd name="connsiteY19" fmla="*/ 107823 h 649617"/>
                <a:gd name="connsiteX20" fmla="*/ 376376 w 404838"/>
                <a:gd name="connsiteY20" fmla="*/ 96103 h 649617"/>
                <a:gd name="connsiteX21" fmla="*/ 393119 w 404838"/>
                <a:gd name="connsiteY21" fmla="*/ 96103 h 649617"/>
                <a:gd name="connsiteX22" fmla="*/ 404839 w 404838"/>
                <a:gd name="connsiteY22" fmla="*/ 107823 h 649617"/>
                <a:gd name="connsiteX23" fmla="*/ 404839 w 404838"/>
                <a:gd name="connsiteY23" fmla="*/ 376376 h 649617"/>
                <a:gd name="connsiteX24" fmla="*/ 273576 w 404838"/>
                <a:gd name="connsiteY24" fmla="*/ 642920 h 649617"/>
                <a:gd name="connsiteX25" fmla="*/ 263195 w 404838"/>
                <a:gd name="connsiteY25" fmla="*/ 649617 h 6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4838" h="649617">
                  <a:moveTo>
                    <a:pt x="263195" y="649617"/>
                  </a:moveTo>
                  <a:lnTo>
                    <a:pt x="59939" y="649617"/>
                  </a:lnTo>
                  <a:cubicBezTo>
                    <a:pt x="51233" y="649617"/>
                    <a:pt x="45540" y="640576"/>
                    <a:pt x="49558" y="632874"/>
                  </a:cubicBezTo>
                  <a:lnTo>
                    <a:pt x="162404" y="401825"/>
                  </a:lnTo>
                  <a:lnTo>
                    <a:pt x="11720" y="401825"/>
                  </a:lnTo>
                  <a:cubicBezTo>
                    <a:pt x="5358" y="401825"/>
                    <a:pt x="0" y="396467"/>
                    <a:pt x="0" y="390105"/>
                  </a:cubicBezTo>
                  <a:lnTo>
                    <a:pt x="0" y="11720"/>
                  </a:lnTo>
                  <a:cubicBezTo>
                    <a:pt x="0" y="5358"/>
                    <a:pt x="5358" y="0"/>
                    <a:pt x="11720" y="0"/>
                  </a:cubicBezTo>
                  <a:lnTo>
                    <a:pt x="292997" y="0"/>
                  </a:lnTo>
                  <a:cubicBezTo>
                    <a:pt x="299360" y="0"/>
                    <a:pt x="304717" y="5358"/>
                    <a:pt x="304717" y="11720"/>
                  </a:cubicBezTo>
                  <a:lnTo>
                    <a:pt x="304717" y="28463"/>
                  </a:lnTo>
                  <a:cubicBezTo>
                    <a:pt x="304717" y="34825"/>
                    <a:pt x="299360" y="40182"/>
                    <a:pt x="292997" y="40182"/>
                  </a:cubicBezTo>
                  <a:lnTo>
                    <a:pt x="39848" y="40182"/>
                  </a:lnTo>
                  <a:lnTo>
                    <a:pt x="39848" y="361642"/>
                  </a:lnTo>
                  <a:lnTo>
                    <a:pt x="207944" y="361642"/>
                  </a:lnTo>
                  <a:cubicBezTo>
                    <a:pt x="216651" y="361642"/>
                    <a:pt x="222343" y="370684"/>
                    <a:pt x="218325" y="378385"/>
                  </a:cubicBezTo>
                  <a:lnTo>
                    <a:pt x="105479" y="609435"/>
                  </a:lnTo>
                  <a:lnTo>
                    <a:pt x="245448" y="609435"/>
                  </a:lnTo>
                  <a:lnTo>
                    <a:pt x="364656" y="367000"/>
                  </a:lnTo>
                  <a:lnTo>
                    <a:pt x="364656" y="107823"/>
                  </a:lnTo>
                  <a:cubicBezTo>
                    <a:pt x="364656" y="101461"/>
                    <a:pt x="370014" y="96103"/>
                    <a:pt x="376376" y="96103"/>
                  </a:cubicBezTo>
                  <a:lnTo>
                    <a:pt x="393119" y="96103"/>
                  </a:lnTo>
                  <a:cubicBezTo>
                    <a:pt x="399481" y="96103"/>
                    <a:pt x="404839" y="101461"/>
                    <a:pt x="404839" y="107823"/>
                  </a:cubicBezTo>
                  <a:lnTo>
                    <a:pt x="404839" y="376376"/>
                  </a:lnTo>
                  <a:lnTo>
                    <a:pt x="273576" y="642920"/>
                  </a:lnTo>
                  <a:cubicBezTo>
                    <a:pt x="271902" y="646938"/>
                    <a:pt x="267548" y="649617"/>
                    <a:pt x="263195" y="649617"/>
                  </a:cubicBezTo>
                  <a:close/>
                </a:path>
              </a:pathLst>
            </a:custGeom>
            <a:grpFill/>
            <a:ln w="3341" cap="flat">
              <a:noFill/>
              <a:prstDash val="solid"/>
              <a:miter/>
            </a:ln>
          </p:spPr>
          <p:txBody>
            <a:bodyPr rtlCol="0" anchor="ctr"/>
            <a:lstStyle/>
            <a:p>
              <a:endParaRPr lang="en-US">
                <a:latin typeface="+mj-lt"/>
              </a:endParaRPr>
            </a:p>
          </p:txBody>
        </p:sp>
      </p:grpSp>
      <p:sp>
        <p:nvSpPr>
          <p:cNvPr id="25" name="Text Placeholder 24">
            <a:extLst>
              <a:ext uri="{FF2B5EF4-FFF2-40B4-BE49-F238E27FC236}">
                <a16:creationId xmlns:a16="http://schemas.microsoft.com/office/drawing/2014/main" id="{A4F9A876-CACD-F95B-0168-D54B043067F5}"/>
              </a:ext>
            </a:extLst>
          </p:cNvPr>
          <p:cNvSpPr>
            <a:spLocks noGrp="1"/>
          </p:cNvSpPr>
          <p:nvPr>
            <p:ph type="body" sz="quarter" idx="14" hasCustomPrompt="1"/>
          </p:nvPr>
        </p:nvSpPr>
        <p:spPr>
          <a:xfrm>
            <a:off x="1418069" y="5001777"/>
            <a:ext cx="1899699" cy="476726"/>
          </a:xfrm>
          <a:prstGeom prst="roundRect">
            <a:avLst/>
          </a:prstGeom>
          <a:gradFill>
            <a:gsLst>
              <a:gs pos="30000">
                <a:srgbClr val="E3E3EE">
                  <a:alpha val="16863"/>
                  <a:lumMod val="95000"/>
                  <a:lumOff val="5000"/>
                </a:srgbClr>
              </a:gs>
              <a:gs pos="100000">
                <a:srgbClr val="E3E3EE">
                  <a:alpha val="0"/>
                </a:srgbClr>
              </a:gs>
            </a:gsLst>
            <a:lin ang="17400000" scaled="0"/>
          </a:gradFill>
        </p:spPr>
        <p:txBody>
          <a:bodyPr wrap="none" lIns="274320" tIns="91440" rIns="274320" bIns="91440" anchor="ctr">
            <a:spAutoFit/>
          </a:bodyPr>
          <a:lstStyle>
            <a:lvl1pPr marL="0" indent="0" algn="l">
              <a:buNone/>
              <a:defRPr sz="1600" b="1">
                <a:solidFill>
                  <a:schemeClr val="accent1"/>
                </a:solidFill>
                <a:latin typeface="+mj-lt"/>
              </a:defRPr>
            </a:lvl1pPr>
            <a:lvl2pPr marL="457200" indent="0" algn="ctr">
              <a:buNone/>
              <a:defRPr sz="2000" b="1">
                <a:solidFill>
                  <a:schemeClr val="accent1"/>
                </a:solidFill>
              </a:defRPr>
            </a:lvl2pPr>
            <a:lvl3pPr marL="914400" indent="0" algn="ctr">
              <a:buNone/>
              <a:defRPr sz="1800" b="1">
                <a:solidFill>
                  <a:schemeClr val="accent1"/>
                </a:solidFill>
              </a:defRPr>
            </a:lvl3pPr>
            <a:lvl4pPr marL="1371600" indent="0" algn="ctr">
              <a:buNone/>
              <a:defRPr sz="1600" b="1">
                <a:solidFill>
                  <a:schemeClr val="accent1"/>
                </a:solidFill>
              </a:defRPr>
            </a:lvl4pPr>
            <a:lvl5pPr marL="1828800" indent="0" algn="ctr">
              <a:buNone/>
              <a:defRPr sz="1600" b="1">
                <a:solidFill>
                  <a:schemeClr val="accent1"/>
                </a:solidFill>
              </a:defRPr>
            </a:lvl5pPr>
          </a:lstStyle>
          <a:p>
            <a:pPr lvl="0"/>
            <a:r>
              <a:rPr lang="en-GB"/>
              <a:t>Source Name</a:t>
            </a:r>
          </a:p>
        </p:txBody>
      </p:sp>
      <p:sp>
        <p:nvSpPr>
          <p:cNvPr id="4" name="Text Placeholder 7">
            <a:extLst>
              <a:ext uri="{FF2B5EF4-FFF2-40B4-BE49-F238E27FC236}">
                <a16:creationId xmlns:a16="http://schemas.microsoft.com/office/drawing/2014/main" id="{824AF5EA-67E2-8FDA-9BCE-75B1CC3DC7D8}"/>
              </a:ext>
            </a:extLst>
          </p:cNvPr>
          <p:cNvSpPr>
            <a:spLocks noGrp="1"/>
          </p:cNvSpPr>
          <p:nvPr>
            <p:ph type="body" sz="quarter" idx="16" hasCustomPrompt="1"/>
          </p:nvPr>
        </p:nvSpPr>
        <p:spPr>
          <a:xfrm>
            <a:off x="1418069" y="1850900"/>
            <a:ext cx="8729231" cy="1446550"/>
          </a:xfrm>
        </p:spPr>
        <p:txBody>
          <a:bodyPr wrap="square" anchor="t" anchorCtr="0">
            <a:spAutoFit/>
          </a:bodyPr>
          <a:lstStyle>
            <a:lvl1pPr marL="169863" indent="-169863">
              <a:buClrTx/>
              <a:buSzPct val="100000"/>
              <a:buFont typeface="Arial" panose="020B0604020202020204" pitchFamily="34" charset="0"/>
              <a:buChar char="“"/>
              <a:defRPr sz="4400" b="1">
                <a:solidFill>
                  <a:schemeClr val="tx1"/>
                </a:solidFill>
                <a:latin typeface="+mj-lt"/>
              </a:defRPr>
            </a:lvl1pPr>
            <a:lvl2pPr marL="457200" indent="-184150">
              <a:buClrTx/>
              <a:buFont typeface="Arial" panose="020B0604020202020204" pitchFamily="34" charset="0"/>
              <a:buChar char="“"/>
              <a:defRPr>
                <a:solidFill>
                  <a:schemeClr val="bg1"/>
                </a:solidFill>
              </a:defRPr>
            </a:lvl2pPr>
            <a:lvl3pPr marL="744538" indent="-169863">
              <a:buClrTx/>
              <a:buFont typeface="Arial" panose="020B0604020202020204" pitchFamily="34" charset="0"/>
              <a:buChar char="“"/>
              <a:defRPr>
                <a:solidFill>
                  <a:schemeClr val="bg1"/>
                </a:solidFill>
              </a:defRPr>
            </a:lvl3pPr>
            <a:lvl4pPr marL="969963" indent="-166688">
              <a:buClrTx/>
              <a:buFont typeface="Arial" panose="020B0604020202020204" pitchFamily="34" charset="0"/>
              <a:buChar char="“"/>
              <a:defRPr>
                <a:solidFill>
                  <a:schemeClr val="bg1"/>
                </a:solidFill>
              </a:defRPr>
            </a:lvl4pPr>
            <a:lvl5pPr marL="1143000" indent="-138113">
              <a:buClrTx/>
              <a:buFont typeface="Arial" panose="020B0604020202020204" pitchFamily="34" charset="0"/>
              <a:buChar char="“"/>
              <a:defRPr>
                <a:solidFill>
                  <a:schemeClr val="bg1"/>
                </a:solidFill>
              </a:defRPr>
            </a:lvl5pPr>
          </a:lstStyle>
          <a:p>
            <a:pPr lvl="0"/>
            <a:r>
              <a:rPr lang="en-US" noProof="0"/>
              <a:t>Quote text on left, blue VAST light in the background.</a:t>
            </a:r>
          </a:p>
        </p:txBody>
      </p:sp>
      <p:sp>
        <p:nvSpPr>
          <p:cNvPr id="3" name="Footer Placeholder 10">
            <a:extLst>
              <a:ext uri="{FF2B5EF4-FFF2-40B4-BE49-F238E27FC236}">
                <a16:creationId xmlns:a16="http://schemas.microsoft.com/office/drawing/2014/main" id="{E87B869A-1ABD-F8D5-683B-D6AB04D504F0}"/>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6" name="Slide Number Placeholder 11">
            <a:extLst>
              <a:ext uri="{FF2B5EF4-FFF2-40B4-BE49-F238E27FC236}">
                <a16:creationId xmlns:a16="http://schemas.microsoft.com/office/drawing/2014/main" id="{1F0080B9-9923-EBF1-8FEF-40A8A3954BE8}"/>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grpSp>
        <p:nvGrpSpPr>
          <p:cNvPr id="10" name="Graphic 8">
            <a:extLst>
              <a:ext uri="{FF2B5EF4-FFF2-40B4-BE49-F238E27FC236}">
                <a16:creationId xmlns:a16="http://schemas.microsoft.com/office/drawing/2014/main" id="{A68F4F46-23F4-5619-3A1E-675344B5E58B}"/>
              </a:ext>
            </a:extLst>
          </p:cNvPr>
          <p:cNvGrpSpPr/>
          <p:nvPr userDrawn="1"/>
        </p:nvGrpSpPr>
        <p:grpSpPr>
          <a:xfrm>
            <a:off x="387463" y="6496955"/>
            <a:ext cx="448664" cy="88097"/>
            <a:chOff x="387463" y="6496955"/>
            <a:chExt cx="448664" cy="88097"/>
          </a:xfrm>
          <a:solidFill>
            <a:schemeClr val="tx1"/>
          </a:solidFill>
        </p:grpSpPr>
        <p:sp>
          <p:nvSpPr>
            <p:cNvPr id="11" name="Freeform: Shape 2">
              <a:extLst>
                <a:ext uri="{FF2B5EF4-FFF2-40B4-BE49-F238E27FC236}">
                  <a16:creationId xmlns:a16="http://schemas.microsoft.com/office/drawing/2014/main" id="{44310CCC-BC31-D0F4-546C-389BDC30C154}"/>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latin typeface="+mj-lt"/>
              </a:endParaRPr>
            </a:p>
          </p:txBody>
        </p:sp>
        <p:sp>
          <p:nvSpPr>
            <p:cNvPr id="12" name="Freeform: Shape 3">
              <a:extLst>
                <a:ext uri="{FF2B5EF4-FFF2-40B4-BE49-F238E27FC236}">
                  <a16:creationId xmlns:a16="http://schemas.microsoft.com/office/drawing/2014/main" id="{1CCD8B70-D31F-1F8B-C622-F4EC9C7CE153}"/>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latin typeface="+mj-lt"/>
              </a:endParaRPr>
            </a:p>
          </p:txBody>
        </p:sp>
        <p:sp>
          <p:nvSpPr>
            <p:cNvPr id="13" name="Freeform: Shape 4">
              <a:extLst>
                <a:ext uri="{FF2B5EF4-FFF2-40B4-BE49-F238E27FC236}">
                  <a16:creationId xmlns:a16="http://schemas.microsoft.com/office/drawing/2014/main" id="{4912E111-2CDF-5EAE-D9E9-FE0C07D990FF}"/>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latin typeface="+mj-lt"/>
              </a:endParaRPr>
            </a:p>
          </p:txBody>
        </p:sp>
        <p:sp>
          <p:nvSpPr>
            <p:cNvPr id="14" name="Freeform: Shape 5">
              <a:extLst>
                <a:ext uri="{FF2B5EF4-FFF2-40B4-BE49-F238E27FC236}">
                  <a16:creationId xmlns:a16="http://schemas.microsoft.com/office/drawing/2014/main" id="{C5627BBD-1EF3-87D5-5AB2-0C5986176986}"/>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latin typeface="+mj-lt"/>
              </a:endParaRPr>
            </a:p>
          </p:txBody>
        </p:sp>
      </p:grpSp>
      <p:sp>
        <p:nvSpPr>
          <p:cNvPr id="15" name="Text Placeholder 7">
            <a:extLst>
              <a:ext uri="{FF2B5EF4-FFF2-40B4-BE49-F238E27FC236}">
                <a16:creationId xmlns:a16="http://schemas.microsoft.com/office/drawing/2014/main" id="{0B107597-504B-D0FE-2BBD-BCC6EE108482}"/>
              </a:ext>
            </a:extLst>
          </p:cNvPr>
          <p:cNvSpPr>
            <a:spLocks noGrp="1"/>
          </p:cNvSpPr>
          <p:nvPr>
            <p:ph type="body" sz="quarter" idx="17" hasCustomPrompt="1"/>
          </p:nvPr>
        </p:nvSpPr>
        <p:spPr>
          <a:xfrm>
            <a:off x="1418069" y="3686108"/>
            <a:ext cx="8729231" cy="430887"/>
          </a:xfrm>
        </p:spPr>
        <p:txBody>
          <a:bodyPr wrap="square" anchor="t" anchorCtr="0">
            <a:spAutoFit/>
          </a:bodyPr>
          <a:lstStyle>
            <a:lvl1pPr marL="169863" indent="-169863">
              <a:buClrTx/>
              <a:buSzPct val="100000"/>
              <a:buFont typeface="Arial" panose="020B0604020202020204" pitchFamily="34" charset="0"/>
              <a:buChar char="“"/>
              <a:defRPr sz="2200" b="0" i="1">
                <a:solidFill>
                  <a:schemeClr val="tx2">
                    <a:lumMod val="90000"/>
                  </a:schemeClr>
                </a:solidFill>
                <a:latin typeface="+mj-lt"/>
              </a:defRPr>
            </a:lvl1pPr>
            <a:lvl2pPr marL="457200" indent="-184150">
              <a:buClrTx/>
              <a:buFont typeface="Arial" panose="020B0604020202020204" pitchFamily="34" charset="0"/>
              <a:buChar char="“"/>
              <a:defRPr>
                <a:solidFill>
                  <a:schemeClr val="bg1"/>
                </a:solidFill>
              </a:defRPr>
            </a:lvl2pPr>
            <a:lvl3pPr marL="744538" indent="-169863">
              <a:buClrTx/>
              <a:buFont typeface="Arial" panose="020B0604020202020204" pitchFamily="34" charset="0"/>
              <a:buChar char="“"/>
              <a:defRPr>
                <a:solidFill>
                  <a:schemeClr val="bg1"/>
                </a:solidFill>
              </a:defRPr>
            </a:lvl3pPr>
            <a:lvl4pPr marL="969963" indent="-166688">
              <a:buClrTx/>
              <a:buFont typeface="Arial" panose="020B0604020202020204" pitchFamily="34" charset="0"/>
              <a:buChar char="“"/>
              <a:defRPr>
                <a:solidFill>
                  <a:schemeClr val="bg1"/>
                </a:solidFill>
              </a:defRPr>
            </a:lvl4pPr>
            <a:lvl5pPr marL="1143000" indent="-138113">
              <a:buClrTx/>
              <a:buFont typeface="Arial" panose="020B0604020202020204" pitchFamily="34" charset="0"/>
              <a:buChar char="“"/>
              <a:defRPr>
                <a:solidFill>
                  <a:schemeClr val="bg1"/>
                </a:solidFill>
              </a:defRPr>
            </a:lvl5pPr>
          </a:lstStyle>
          <a:p>
            <a:pPr lvl="0"/>
            <a:r>
              <a:rPr lang="en-US" noProof="0"/>
              <a:t>Quote text on left, blue VAST light in the background.</a:t>
            </a:r>
          </a:p>
        </p:txBody>
      </p:sp>
    </p:spTree>
    <p:extLst>
      <p:ext uri="{BB962C8B-B14F-4D97-AF65-F5344CB8AC3E}">
        <p14:creationId xmlns:p14="http://schemas.microsoft.com/office/powerpoint/2010/main" val="421821256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pic>
        <p:nvPicPr>
          <p:cNvPr id="3" name="Picture 2" descr="A picture containing blur, night sky&#10;&#10;Description automatically generated">
            <a:extLst>
              <a:ext uri="{FF2B5EF4-FFF2-40B4-BE49-F238E27FC236}">
                <a16:creationId xmlns:a16="http://schemas.microsoft.com/office/drawing/2014/main" id="{576248CE-CEA1-6C11-1520-C220040353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6226187" y="-1201"/>
            <a:ext cx="5996552" cy="6858000"/>
          </a:xfrm>
          <a:prstGeom prst="rect">
            <a:avLst/>
          </a:prstGeom>
        </p:spPr>
      </p:pic>
      <p:sp>
        <p:nvSpPr>
          <p:cNvPr id="2" name="Title 1">
            <a:extLst>
              <a:ext uri="{FF2B5EF4-FFF2-40B4-BE49-F238E27FC236}">
                <a16:creationId xmlns:a16="http://schemas.microsoft.com/office/drawing/2014/main" id="{B2977B42-C3D9-9D23-6A05-D430C749048F}"/>
              </a:ext>
            </a:extLst>
          </p:cNvPr>
          <p:cNvSpPr>
            <a:spLocks noGrp="1"/>
          </p:cNvSpPr>
          <p:nvPr>
            <p:ph type="title" hasCustomPrompt="1"/>
          </p:nvPr>
        </p:nvSpPr>
        <p:spPr>
          <a:xfrm>
            <a:off x="1182963" y="1196976"/>
            <a:ext cx="2357162" cy="778673"/>
          </a:xfrm>
          <a:prstGeom prst="rect">
            <a:avLst/>
          </a:prstGeom>
        </p:spPr>
        <p:txBody>
          <a:bodyPr lIns="0" anchor="t" anchorCtr="0">
            <a:noAutofit/>
          </a:bodyPr>
          <a:lstStyle>
            <a:lvl1pPr algn="l">
              <a:lnSpc>
                <a:spcPts val="5580"/>
              </a:lnSpc>
              <a:defRPr sz="4800" b="1" i="0">
                <a:solidFill>
                  <a:srgbClr val="FBF9F9"/>
                </a:solidFill>
                <a:latin typeface="+mj-lt"/>
              </a:defRPr>
            </a:lvl1pPr>
          </a:lstStyle>
          <a:p>
            <a:r>
              <a:rPr lang="en-US" noProof="0"/>
              <a:t>Agenda</a:t>
            </a:r>
          </a:p>
        </p:txBody>
      </p:sp>
      <p:sp>
        <p:nvSpPr>
          <p:cNvPr id="12" name="Text Placeholder 9">
            <a:extLst>
              <a:ext uri="{FF2B5EF4-FFF2-40B4-BE49-F238E27FC236}">
                <a16:creationId xmlns:a16="http://schemas.microsoft.com/office/drawing/2014/main" id="{07A75C98-BD20-34E6-0499-682F27831D7C}"/>
              </a:ext>
            </a:extLst>
          </p:cNvPr>
          <p:cNvSpPr>
            <a:spLocks noGrp="1"/>
          </p:cNvSpPr>
          <p:nvPr>
            <p:ph type="body" sz="quarter" idx="14" hasCustomPrompt="1"/>
          </p:nvPr>
        </p:nvSpPr>
        <p:spPr>
          <a:xfrm>
            <a:off x="4660106" y="1196975"/>
            <a:ext cx="3592513" cy="4263890"/>
          </a:xfrm>
        </p:spPr>
        <p:txBody>
          <a:bodyPr>
            <a:noAutofit/>
          </a:bodyPr>
          <a:lstStyle>
            <a:lvl1pPr marL="0" indent="0">
              <a:spcBef>
                <a:spcPts val="600"/>
              </a:spcBef>
              <a:buNone/>
              <a:defRPr lang="en-US" sz="1600" b="1" i="0" kern="1200" dirty="0" smtClean="0">
                <a:solidFill>
                  <a:schemeClr val="tx1"/>
                </a:solidFill>
                <a:latin typeface="+mj-lt"/>
                <a:ea typeface="+mn-ea"/>
                <a:cs typeface="+mn-cs"/>
              </a:defRPr>
            </a:lvl1pPr>
            <a:lvl2pPr marL="0" indent="0">
              <a:spcBef>
                <a:spcPts val="0"/>
              </a:spcBef>
              <a:spcAft>
                <a:spcPts val="1800"/>
              </a:spcAft>
              <a:buNone/>
              <a:defRPr>
                <a:solidFill>
                  <a:schemeClr val="accent1"/>
                </a:solidFill>
                <a:latin typeface="+mj-lt"/>
              </a:defRPr>
            </a:lvl2pPr>
            <a:lvl3pPr marL="914400" indent="0">
              <a:buNone/>
              <a:defRPr/>
            </a:lvl3pPr>
            <a:lvl4pPr marL="1371600" indent="0">
              <a:buNone/>
              <a:defRPr/>
            </a:lvl4pPr>
            <a:lvl5pPr marL="1828800" indent="0">
              <a:buNone/>
              <a:defRPr/>
            </a:lvl5pPr>
          </a:lstStyle>
          <a:p>
            <a:pPr lvl="0"/>
            <a:r>
              <a:rPr lang="en-US"/>
              <a:t>Item One Goes Here</a:t>
            </a:r>
          </a:p>
          <a:p>
            <a:pPr lvl="1"/>
            <a:r>
              <a:rPr lang="en-US"/>
              <a:t>Optional Subtitle</a:t>
            </a:r>
          </a:p>
          <a:p>
            <a:pPr lvl="0"/>
            <a:r>
              <a:rPr lang="en-US"/>
              <a:t>Item Two Goes Here</a:t>
            </a:r>
          </a:p>
          <a:p>
            <a:pPr lvl="1"/>
            <a:r>
              <a:rPr lang="en-US"/>
              <a:t>Optional Subtitle</a:t>
            </a:r>
          </a:p>
          <a:p>
            <a:pPr lvl="0"/>
            <a:r>
              <a:rPr lang="en-US"/>
              <a:t>Item Three Goes Here</a:t>
            </a:r>
          </a:p>
          <a:p>
            <a:pPr lvl="1"/>
            <a:r>
              <a:rPr lang="en-US"/>
              <a:t>Optional Subtitle</a:t>
            </a:r>
          </a:p>
          <a:p>
            <a:pPr lvl="0"/>
            <a:r>
              <a:rPr lang="en-US"/>
              <a:t>Item Four Goes Here</a:t>
            </a:r>
          </a:p>
          <a:p>
            <a:pPr lvl="1"/>
            <a:r>
              <a:rPr lang="en-US"/>
              <a:t>Optional Subtitle</a:t>
            </a:r>
          </a:p>
          <a:p>
            <a:pPr lvl="0"/>
            <a:r>
              <a:rPr lang="en-US"/>
              <a:t>Item Five Goes Here</a:t>
            </a:r>
          </a:p>
          <a:p>
            <a:pPr lvl="1"/>
            <a:r>
              <a:rPr lang="en-US"/>
              <a:t>Optional Subtitle</a:t>
            </a:r>
          </a:p>
        </p:txBody>
      </p:sp>
      <p:grpSp>
        <p:nvGrpSpPr>
          <p:cNvPr id="9" name="Graphic 8">
            <a:extLst>
              <a:ext uri="{FF2B5EF4-FFF2-40B4-BE49-F238E27FC236}">
                <a16:creationId xmlns:a16="http://schemas.microsoft.com/office/drawing/2014/main" id="{05063C6C-D816-385A-E573-4AF037EE6D44}"/>
              </a:ext>
            </a:extLst>
          </p:cNvPr>
          <p:cNvGrpSpPr/>
          <p:nvPr userDrawn="1"/>
        </p:nvGrpSpPr>
        <p:grpSpPr>
          <a:xfrm>
            <a:off x="387463" y="6496955"/>
            <a:ext cx="448664" cy="88097"/>
            <a:chOff x="387463" y="6496955"/>
            <a:chExt cx="448664" cy="88097"/>
          </a:xfrm>
          <a:solidFill>
            <a:schemeClr val="tx1"/>
          </a:solidFill>
        </p:grpSpPr>
        <p:sp>
          <p:nvSpPr>
            <p:cNvPr id="10" name="Freeform: Shape 2">
              <a:extLst>
                <a:ext uri="{FF2B5EF4-FFF2-40B4-BE49-F238E27FC236}">
                  <a16:creationId xmlns:a16="http://schemas.microsoft.com/office/drawing/2014/main" id="{BA6E8FC5-F31B-966E-6A16-7938D8F518FC}"/>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latin typeface="+mj-lt"/>
              </a:endParaRPr>
            </a:p>
          </p:txBody>
        </p:sp>
        <p:sp>
          <p:nvSpPr>
            <p:cNvPr id="11" name="Freeform: Shape 3">
              <a:extLst>
                <a:ext uri="{FF2B5EF4-FFF2-40B4-BE49-F238E27FC236}">
                  <a16:creationId xmlns:a16="http://schemas.microsoft.com/office/drawing/2014/main" id="{080AE55B-86DF-35DA-27FF-51B5EDB98CA2}"/>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latin typeface="+mj-lt"/>
              </a:endParaRPr>
            </a:p>
          </p:txBody>
        </p:sp>
        <p:sp>
          <p:nvSpPr>
            <p:cNvPr id="13" name="Freeform: Shape 4">
              <a:extLst>
                <a:ext uri="{FF2B5EF4-FFF2-40B4-BE49-F238E27FC236}">
                  <a16:creationId xmlns:a16="http://schemas.microsoft.com/office/drawing/2014/main" id="{188C24DA-526D-1AEF-0711-FB69EFC82420}"/>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latin typeface="+mj-lt"/>
              </a:endParaRPr>
            </a:p>
          </p:txBody>
        </p:sp>
        <p:sp>
          <p:nvSpPr>
            <p:cNvPr id="14" name="Freeform: Shape 5">
              <a:extLst>
                <a:ext uri="{FF2B5EF4-FFF2-40B4-BE49-F238E27FC236}">
                  <a16:creationId xmlns:a16="http://schemas.microsoft.com/office/drawing/2014/main" id="{BC9FA8DD-33AB-37DD-8F0E-CB0B3491D05E}"/>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latin typeface="+mj-lt"/>
              </a:endParaRPr>
            </a:p>
          </p:txBody>
        </p:sp>
      </p:grpSp>
    </p:spTree>
    <p:extLst>
      <p:ext uri="{BB962C8B-B14F-4D97-AF65-F5344CB8AC3E}">
        <p14:creationId xmlns:p14="http://schemas.microsoft.com/office/powerpoint/2010/main" val="4182567830"/>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g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7B6747-D6DD-D26F-7101-732F97B9411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 name="Graphic 6">
            <a:extLst>
              <a:ext uri="{FF2B5EF4-FFF2-40B4-BE49-F238E27FC236}">
                <a16:creationId xmlns:a16="http://schemas.microsoft.com/office/drawing/2014/main" id="{1C5ED8A2-5EDF-4195-3D04-77546FDCAE1D}"/>
              </a:ext>
            </a:extLst>
          </p:cNvPr>
          <p:cNvGrpSpPr/>
          <p:nvPr userDrawn="1"/>
        </p:nvGrpSpPr>
        <p:grpSpPr>
          <a:xfrm>
            <a:off x="387463" y="6496955"/>
            <a:ext cx="448664" cy="88097"/>
            <a:chOff x="387463" y="6496955"/>
            <a:chExt cx="448664" cy="88097"/>
          </a:xfrm>
          <a:solidFill>
            <a:schemeClr val="tx1"/>
          </a:solidFill>
        </p:grpSpPr>
        <p:sp>
          <p:nvSpPr>
            <p:cNvPr id="4" name="Freeform: Shape 4">
              <a:extLst>
                <a:ext uri="{FF2B5EF4-FFF2-40B4-BE49-F238E27FC236}">
                  <a16:creationId xmlns:a16="http://schemas.microsoft.com/office/drawing/2014/main" id="{070A911C-7877-983D-2968-A9064CB58898}"/>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latin typeface="+mj-lt"/>
              </a:endParaRPr>
            </a:p>
          </p:txBody>
        </p:sp>
        <p:sp>
          <p:nvSpPr>
            <p:cNvPr id="5" name="Freeform: Shape 5">
              <a:extLst>
                <a:ext uri="{FF2B5EF4-FFF2-40B4-BE49-F238E27FC236}">
                  <a16:creationId xmlns:a16="http://schemas.microsoft.com/office/drawing/2014/main" id="{5D5C23FB-B5F9-9367-7D59-CEB9BA63ADE6}"/>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latin typeface="+mj-lt"/>
              </a:endParaRPr>
            </a:p>
          </p:txBody>
        </p:sp>
        <p:sp>
          <p:nvSpPr>
            <p:cNvPr id="7" name="Freeform: Shape 7">
              <a:extLst>
                <a:ext uri="{FF2B5EF4-FFF2-40B4-BE49-F238E27FC236}">
                  <a16:creationId xmlns:a16="http://schemas.microsoft.com/office/drawing/2014/main" id="{EB0B4E41-C9E6-4846-3F3C-A0A17AFA6BFB}"/>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latin typeface="+mj-lt"/>
              </a:endParaRPr>
            </a:p>
          </p:txBody>
        </p:sp>
        <p:sp>
          <p:nvSpPr>
            <p:cNvPr id="8" name="Freeform: Shape 8">
              <a:extLst>
                <a:ext uri="{FF2B5EF4-FFF2-40B4-BE49-F238E27FC236}">
                  <a16:creationId xmlns:a16="http://schemas.microsoft.com/office/drawing/2014/main" id="{52F5ABEF-686D-9A11-B64B-BC26A225C497}"/>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latin typeface="+mj-lt"/>
              </a:endParaRPr>
            </a:p>
          </p:txBody>
        </p:sp>
      </p:grpSp>
    </p:spTree>
    <p:extLst>
      <p:ext uri="{BB962C8B-B14F-4D97-AF65-F5344CB8AC3E}">
        <p14:creationId xmlns:p14="http://schemas.microsoft.com/office/powerpoint/2010/main" val="405086307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Gradient w/Title">
  <p:cSld name="Dark Gradient w/Title">
    <p:spTree>
      <p:nvGrpSpPr>
        <p:cNvPr id="1" name="Shape 49"/>
        <p:cNvGrpSpPr/>
        <p:nvPr/>
      </p:nvGrpSpPr>
      <p:grpSpPr>
        <a:xfrm>
          <a:off x="0" y="0"/>
          <a:ext cx="0" cy="0"/>
          <a:chOff x="0" y="0"/>
          <a:chExt cx="0" cy="0"/>
        </a:xfrm>
      </p:grpSpPr>
      <p:sp>
        <p:nvSpPr>
          <p:cNvPr id="50" name="Google Shape;50;p154"/>
          <p:cNvSpPr txBox="1">
            <a:spLocks noGrp="1"/>
          </p:cNvSpPr>
          <p:nvPr>
            <p:ph type="sldNum" idx="12"/>
          </p:nvPr>
        </p:nvSpPr>
        <p:spPr>
          <a:xfrm>
            <a:off x="11666154" y="6448742"/>
            <a:ext cx="180600" cy="184800"/>
          </a:xfrm>
          <a:prstGeom prst="rect">
            <a:avLst/>
          </a:prstGeom>
          <a:noFill/>
          <a:ln>
            <a:noFill/>
          </a:ln>
        </p:spPr>
        <p:txBody>
          <a:bodyPr spcFirstLastPara="1" wrap="square" lIns="45725" tIns="45725" rIns="45725" bIns="45725" anchor="ctr" anchorCtr="0">
            <a:spAutoFit/>
          </a:bodyPr>
          <a:lstStyle>
            <a:lvl1pPr marL="0" marR="0" lvl="0"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0" marR="0" lvl="1"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0" marR="0" lvl="2"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0" marR="0" lvl="3"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0" marR="0" lvl="4"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0" marR="0" lvl="5"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0" marR="0" lvl="6"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0" marR="0" lvl="7"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0" marR="0" lvl="8" indent="0" algn="ctr">
              <a:lnSpc>
                <a:spcPct val="100000"/>
              </a:lnSpc>
              <a:spcBef>
                <a:spcPts val="0"/>
              </a:spcBef>
              <a:spcAft>
                <a:spcPts val="0"/>
              </a:spcAft>
              <a:buClr>
                <a:srgbClr val="FFFFFF"/>
              </a:buClr>
              <a:buSzPts val="600"/>
              <a:buFont typeface="Arial" panose="020B0604020202020204" pitchFamily="34" charset="0"/>
              <a:buNone/>
              <a:defRPr sz="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marL="0" lvl="0" indent="0" algn="ctr" rtl="0">
              <a:spcBef>
                <a:spcPts val="0"/>
              </a:spcBef>
              <a:spcAft>
                <a:spcPts val="0"/>
              </a:spcAft>
              <a:buNone/>
            </a:pPr>
            <a:fld id="{00000000-1234-1234-1234-123412341234}" type="slidenum">
              <a:rPr lang="en-US"/>
              <a:t>‹#›</a:t>
            </a:fld>
            <a:endParaRPr/>
          </a:p>
        </p:txBody>
      </p:sp>
      <p:sp>
        <p:nvSpPr>
          <p:cNvPr id="51" name="Google Shape;51;p154"/>
          <p:cNvSpPr txBox="1">
            <a:spLocks noGrp="1"/>
          </p:cNvSpPr>
          <p:nvPr>
            <p:ph type="body" idx="1"/>
          </p:nvPr>
        </p:nvSpPr>
        <p:spPr>
          <a:xfrm>
            <a:off x="380335" y="331405"/>
            <a:ext cx="9043500" cy="497700"/>
          </a:xfrm>
          <a:prstGeom prst="rect">
            <a:avLst/>
          </a:prstGeom>
          <a:noFill/>
          <a:ln>
            <a:noFill/>
          </a:ln>
        </p:spPr>
        <p:txBody>
          <a:bodyPr spcFirstLastPara="1" wrap="square" lIns="45725" tIns="45725" rIns="45725" bIns="45725" anchor="t" anchorCtr="0">
            <a:spAutoFit/>
          </a:bodyPr>
          <a:lstStyle>
            <a:lvl1pPr marL="457200" lvl="0" indent="-228600" algn="l">
              <a:lnSpc>
                <a:spcPct val="90000"/>
              </a:lnSpc>
              <a:spcBef>
                <a:spcPts val="0"/>
              </a:spcBef>
              <a:spcAft>
                <a:spcPts val="0"/>
              </a:spcAft>
              <a:buClr>
                <a:srgbClr val="FFFFFF"/>
              </a:buClr>
              <a:buSzPts val="2800"/>
              <a:buFont typeface="Arial" panose="020B0604020202020204" pitchFamily="34" charset="0"/>
              <a:buNone/>
              <a:defRPr sz="28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285750" algn="l">
              <a:lnSpc>
                <a:spcPct val="100000"/>
              </a:lnSpc>
              <a:spcBef>
                <a:spcPts val="1200"/>
              </a:spcBef>
              <a:spcAft>
                <a:spcPts val="0"/>
              </a:spcAft>
              <a:buSzPts val="900"/>
              <a:buChar char="—"/>
              <a:defRPr/>
            </a:lvl2pPr>
            <a:lvl3pPr marL="1371600" lvl="2" indent="-285750" algn="l">
              <a:lnSpc>
                <a:spcPct val="100000"/>
              </a:lnSpc>
              <a:spcBef>
                <a:spcPts val="1200"/>
              </a:spcBef>
              <a:spcAft>
                <a:spcPts val="0"/>
              </a:spcAft>
              <a:buSzPts val="900"/>
              <a:buChar char="•"/>
              <a:defRPr/>
            </a:lvl3pPr>
            <a:lvl4pPr marL="1828800" lvl="3" indent="-285750" algn="l">
              <a:lnSpc>
                <a:spcPct val="100000"/>
              </a:lnSpc>
              <a:spcBef>
                <a:spcPts val="1200"/>
              </a:spcBef>
              <a:spcAft>
                <a:spcPts val="0"/>
              </a:spcAft>
              <a:buSzPts val="900"/>
              <a:buChar char="—"/>
              <a:defRPr/>
            </a:lvl4pPr>
            <a:lvl5pPr marL="2286000" lvl="4" indent="-285750" algn="l">
              <a:lnSpc>
                <a:spcPct val="100000"/>
              </a:lnSpc>
              <a:spcBef>
                <a:spcPts val="1200"/>
              </a:spcBef>
              <a:spcAft>
                <a:spcPts val="0"/>
              </a:spcAft>
              <a:buSzPts val="900"/>
              <a:buChar char="•"/>
              <a:defRPr/>
            </a:lvl5pPr>
            <a:lvl6pPr marL="2743200" lvl="5" indent="-285750" algn="l">
              <a:lnSpc>
                <a:spcPct val="100000"/>
              </a:lnSpc>
              <a:spcBef>
                <a:spcPts val="1200"/>
              </a:spcBef>
              <a:spcAft>
                <a:spcPts val="0"/>
              </a:spcAft>
              <a:buSzPts val="900"/>
              <a:buChar char="•"/>
              <a:defRPr/>
            </a:lvl6pPr>
            <a:lvl7pPr marL="3200400" lvl="6" indent="-285750" algn="l">
              <a:lnSpc>
                <a:spcPct val="100000"/>
              </a:lnSpc>
              <a:spcBef>
                <a:spcPts val="1200"/>
              </a:spcBef>
              <a:spcAft>
                <a:spcPts val="0"/>
              </a:spcAft>
              <a:buSzPts val="900"/>
              <a:buChar char="•"/>
              <a:defRPr/>
            </a:lvl7pPr>
            <a:lvl8pPr marL="3657600" lvl="7" indent="-285750" algn="l">
              <a:lnSpc>
                <a:spcPct val="100000"/>
              </a:lnSpc>
              <a:spcBef>
                <a:spcPts val="1200"/>
              </a:spcBef>
              <a:spcAft>
                <a:spcPts val="0"/>
              </a:spcAft>
              <a:buSzPts val="900"/>
              <a:buChar char="•"/>
              <a:defRPr/>
            </a:lvl8pPr>
            <a:lvl9pPr marL="4114800" lvl="8" indent="-285750" algn="l">
              <a:lnSpc>
                <a:spcPct val="100000"/>
              </a:lnSpc>
              <a:spcBef>
                <a:spcPts val="1200"/>
              </a:spcBef>
              <a:spcAft>
                <a:spcPts val="0"/>
              </a:spcAft>
              <a:buSzPts val="900"/>
              <a:buChar char="•"/>
              <a:defRPr/>
            </a:lvl9pPr>
          </a:lstStyle>
          <a:p>
            <a:endParaRPr/>
          </a:p>
        </p:txBody>
      </p:sp>
      <p:sp>
        <p:nvSpPr>
          <p:cNvPr id="52" name="Google Shape;52;p154"/>
          <p:cNvSpPr txBox="1">
            <a:spLocks noGrp="1"/>
          </p:cNvSpPr>
          <p:nvPr>
            <p:ph type="body" idx="2"/>
          </p:nvPr>
        </p:nvSpPr>
        <p:spPr>
          <a:xfrm>
            <a:off x="450859" y="846401"/>
            <a:ext cx="5188800" cy="404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accent1"/>
              </a:buClr>
              <a:buSzPts val="1800"/>
              <a:buFont typeface="Arial" panose="020B0604020202020204" pitchFamily="34" charset="0"/>
              <a:buNone/>
              <a:defRPr>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285750" algn="l">
              <a:lnSpc>
                <a:spcPct val="100000"/>
              </a:lnSpc>
              <a:spcBef>
                <a:spcPts val="1200"/>
              </a:spcBef>
              <a:spcAft>
                <a:spcPts val="0"/>
              </a:spcAft>
              <a:buSzPts val="900"/>
              <a:buChar char="—"/>
              <a:defRPr/>
            </a:lvl2pPr>
            <a:lvl3pPr marL="1371600" lvl="2" indent="-285750" algn="l">
              <a:lnSpc>
                <a:spcPct val="100000"/>
              </a:lnSpc>
              <a:spcBef>
                <a:spcPts val="1200"/>
              </a:spcBef>
              <a:spcAft>
                <a:spcPts val="0"/>
              </a:spcAft>
              <a:buSzPts val="900"/>
              <a:buChar char="•"/>
              <a:defRPr/>
            </a:lvl3pPr>
            <a:lvl4pPr marL="1828800" lvl="3" indent="-285750" algn="l">
              <a:lnSpc>
                <a:spcPct val="100000"/>
              </a:lnSpc>
              <a:spcBef>
                <a:spcPts val="1200"/>
              </a:spcBef>
              <a:spcAft>
                <a:spcPts val="0"/>
              </a:spcAft>
              <a:buSzPts val="900"/>
              <a:buChar char="—"/>
              <a:defRPr/>
            </a:lvl4pPr>
            <a:lvl5pPr marL="2286000" lvl="4" indent="-285750" algn="l">
              <a:lnSpc>
                <a:spcPct val="100000"/>
              </a:lnSpc>
              <a:spcBef>
                <a:spcPts val="1200"/>
              </a:spcBef>
              <a:spcAft>
                <a:spcPts val="0"/>
              </a:spcAft>
              <a:buSzPts val="900"/>
              <a:buChar char="•"/>
              <a:defRPr/>
            </a:lvl5pPr>
            <a:lvl6pPr marL="2743200" lvl="5" indent="-285750" algn="l">
              <a:lnSpc>
                <a:spcPct val="100000"/>
              </a:lnSpc>
              <a:spcBef>
                <a:spcPts val="1200"/>
              </a:spcBef>
              <a:spcAft>
                <a:spcPts val="0"/>
              </a:spcAft>
              <a:buSzPts val="900"/>
              <a:buChar char="•"/>
              <a:defRPr/>
            </a:lvl6pPr>
            <a:lvl7pPr marL="3200400" lvl="6" indent="-285750" algn="l">
              <a:lnSpc>
                <a:spcPct val="100000"/>
              </a:lnSpc>
              <a:spcBef>
                <a:spcPts val="1200"/>
              </a:spcBef>
              <a:spcAft>
                <a:spcPts val="0"/>
              </a:spcAft>
              <a:buSzPts val="900"/>
              <a:buChar char="•"/>
              <a:defRPr/>
            </a:lvl7pPr>
            <a:lvl8pPr marL="3657600" lvl="7" indent="-285750" algn="l">
              <a:lnSpc>
                <a:spcPct val="100000"/>
              </a:lnSpc>
              <a:spcBef>
                <a:spcPts val="1200"/>
              </a:spcBef>
              <a:spcAft>
                <a:spcPts val="0"/>
              </a:spcAft>
              <a:buSzPts val="900"/>
              <a:buChar char="•"/>
              <a:defRPr/>
            </a:lvl8pPr>
            <a:lvl9pPr marL="4114800" lvl="8" indent="-285750" algn="l">
              <a:lnSpc>
                <a:spcPct val="100000"/>
              </a:lnSpc>
              <a:spcBef>
                <a:spcPts val="1200"/>
              </a:spcBef>
              <a:spcAft>
                <a:spcPts val="0"/>
              </a:spcAft>
              <a:buSzPts val="900"/>
              <a:buChar char="•"/>
              <a:defRPr/>
            </a:lvl9pPr>
          </a:lstStyle>
          <a:p>
            <a:endParaRPr/>
          </a:p>
        </p:txBody>
      </p:sp>
      <p:sp>
        <p:nvSpPr>
          <p:cNvPr id="53" name="Google Shape;53;p154"/>
          <p:cNvSpPr txBox="1">
            <a:spLocks noGrp="1"/>
          </p:cNvSpPr>
          <p:nvPr>
            <p:ph type="body" idx="3"/>
          </p:nvPr>
        </p:nvSpPr>
        <p:spPr>
          <a:xfrm>
            <a:off x="611795" y="1511841"/>
            <a:ext cx="10830600" cy="4724400"/>
          </a:xfrm>
          <a:prstGeom prst="rect">
            <a:avLst/>
          </a:prstGeom>
          <a:noFill/>
          <a:ln>
            <a:noFill/>
          </a:ln>
        </p:spPr>
        <p:txBody>
          <a:bodyPr spcFirstLastPara="1" wrap="square" lIns="45725" tIns="45725" rIns="45725" bIns="45725" anchor="t" anchorCtr="0">
            <a:normAutofit/>
          </a:bodyPr>
          <a:lstStyle>
            <a:lvl1pPr marL="457200" lvl="0" indent="-228600" algn="l">
              <a:lnSpc>
                <a:spcPct val="100000"/>
              </a:lnSpc>
              <a:spcBef>
                <a:spcPts val="1200"/>
              </a:spcBef>
              <a:spcAft>
                <a:spcPts val="0"/>
              </a:spcAft>
              <a:buClr>
                <a:srgbClr val="FFFFFF"/>
              </a:buClr>
              <a:buSzPts val="1600"/>
              <a:buFont typeface="Arial" panose="020B0604020202020204" pitchFamily="34" charset="0"/>
              <a:buNone/>
              <a:defRPr sz="1600">
                <a:solidFill>
                  <a:srgbClr val="FFFFFF"/>
                </a:solidFill>
              </a:defRPr>
            </a:lvl1pPr>
            <a:lvl2pPr marL="914400" lvl="1" indent="-285750" algn="l">
              <a:lnSpc>
                <a:spcPct val="100000"/>
              </a:lnSpc>
              <a:spcBef>
                <a:spcPts val="1200"/>
              </a:spcBef>
              <a:spcAft>
                <a:spcPts val="0"/>
              </a:spcAft>
              <a:buSzPts val="900"/>
              <a:buChar char="—"/>
              <a:defRPr/>
            </a:lvl2pPr>
            <a:lvl3pPr marL="1371600" lvl="2" indent="-285750" algn="l">
              <a:lnSpc>
                <a:spcPct val="100000"/>
              </a:lnSpc>
              <a:spcBef>
                <a:spcPts val="1200"/>
              </a:spcBef>
              <a:spcAft>
                <a:spcPts val="0"/>
              </a:spcAft>
              <a:buSzPts val="900"/>
              <a:buChar char="•"/>
              <a:defRPr/>
            </a:lvl3pPr>
            <a:lvl4pPr marL="1828800" lvl="3" indent="-285750" algn="l">
              <a:lnSpc>
                <a:spcPct val="100000"/>
              </a:lnSpc>
              <a:spcBef>
                <a:spcPts val="1200"/>
              </a:spcBef>
              <a:spcAft>
                <a:spcPts val="0"/>
              </a:spcAft>
              <a:buSzPts val="900"/>
              <a:buChar char="—"/>
              <a:defRPr/>
            </a:lvl4pPr>
            <a:lvl5pPr marL="2286000" lvl="4" indent="-285750" algn="l">
              <a:lnSpc>
                <a:spcPct val="100000"/>
              </a:lnSpc>
              <a:spcBef>
                <a:spcPts val="1200"/>
              </a:spcBef>
              <a:spcAft>
                <a:spcPts val="0"/>
              </a:spcAft>
              <a:buSzPts val="900"/>
              <a:buChar char="•"/>
              <a:defRPr/>
            </a:lvl5pPr>
            <a:lvl6pPr marL="2743200" lvl="5" indent="-285750" algn="l">
              <a:lnSpc>
                <a:spcPct val="100000"/>
              </a:lnSpc>
              <a:spcBef>
                <a:spcPts val="1200"/>
              </a:spcBef>
              <a:spcAft>
                <a:spcPts val="0"/>
              </a:spcAft>
              <a:buSzPts val="900"/>
              <a:buChar char="•"/>
              <a:defRPr/>
            </a:lvl6pPr>
            <a:lvl7pPr marL="3200400" lvl="6" indent="-285750" algn="l">
              <a:lnSpc>
                <a:spcPct val="100000"/>
              </a:lnSpc>
              <a:spcBef>
                <a:spcPts val="1200"/>
              </a:spcBef>
              <a:spcAft>
                <a:spcPts val="0"/>
              </a:spcAft>
              <a:buSzPts val="900"/>
              <a:buChar char="•"/>
              <a:defRPr/>
            </a:lvl7pPr>
            <a:lvl8pPr marL="3657600" lvl="7" indent="-285750" algn="l">
              <a:lnSpc>
                <a:spcPct val="100000"/>
              </a:lnSpc>
              <a:spcBef>
                <a:spcPts val="1200"/>
              </a:spcBef>
              <a:spcAft>
                <a:spcPts val="0"/>
              </a:spcAft>
              <a:buSzPts val="900"/>
              <a:buChar char="•"/>
              <a:defRPr/>
            </a:lvl8pPr>
            <a:lvl9pPr marL="4114800" lvl="8" indent="-285750" algn="l">
              <a:lnSpc>
                <a:spcPct val="100000"/>
              </a:lnSpc>
              <a:spcBef>
                <a:spcPts val="1200"/>
              </a:spcBef>
              <a:spcAft>
                <a:spcPts val="0"/>
              </a:spcAft>
              <a:buSzPts val="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enerated Slide 1_4_1_TITLEANDBULLETS_A">
  <p:cSld name="CUSTOM_1_1">
    <p:spTree>
      <p:nvGrpSpPr>
        <p:cNvPr id="1" name="Shape 69"/>
        <p:cNvGrpSpPr/>
        <p:nvPr/>
      </p:nvGrpSpPr>
      <p:grpSpPr>
        <a:xfrm>
          <a:off x="0" y="0"/>
          <a:ext cx="0" cy="0"/>
          <a:chOff x="0" y="0"/>
          <a:chExt cx="0" cy="0"/>
        </a:xfrm>
      </p:grpSpPr>
      <p:sp>
        <p:nvSpPr>
          <p:cNvPr id="70" name="Google Shape;70;g3894d66ec4e_0_118"/>
          <p:cNvSpPr>
            <a:spLocks noGrp="1"/>
          </p:cNvSpPr>
          <p:nvPr>
            <p:ph type="pic" idx="2"/>
          </p:nvPr>
        </p:nvSpPr>
        <p:spPr>
          <a:xfrm>
            <a:off x="3035838" y="1471024"/>
            <a:ext cx="3173100" cy="3173100"/>
          </a:xfrm>
          <a:prstGeom prst="roundRect">
            <a:avLst>
              <a:gd name="adj" fmla="val 50000"/>
            </a:avLst>
          </a:prstGeom>
          <a:noFill/>
          <a:ln>
            <a:noFill/>
          </a:ln>
        </p:spPr>
        <p:txBody>
          <a:bodyPr/>
          <a:lstStyle/>
          <a:p>
            <a:endParaRPr lang="en-GB"/>
          </a:p>
        </p:txBody>
      </p:sp>
      <p:sp>
        <p:nvSpPr>
          <p:cNvPr id="71" name="Google Shape;71;g3894d66ec4e_0_118"/>
          <p:cNvSpPr txBox="1">
            <a:spLocks noGrp="1"/>
          </p:cNvSpPr>
          <p:nvPr>
            <p:ph type="title"/>
          </p:nvPr>
        </p:nvSpPr>
        <p:spPr>
          <a:xfrm>
            <a:off x="256050" y="253350"/>
            <a:ext cx="8631900" cy="850500"/>
          </a:xfrm>
          <a:prstGeom prst="rect">
            <a:avLst/>
          </a:prstGeom>
          <a:ln>
            <a:noFill/>
          </a:ln>
        </p:spPr>
        <p:txBody>
          <a:bodyPr spcFirstLastPara="1" wrap="square" lIns="0" tIns="0" rIns="0" bIns="0" anchor="ctr" anchorCtr="0">
            <a:normAutofit/>
          </a:bodyPr>
          <a:lstStyle>
            <a:lvl1pPr lvl="0" algn="ctr">
              <a:spcBef>
                <a:spcPts val="0"/>
              </a:spcBef>
              <a:spcAft>
                <a:spcPts val="0"/>
              </a:spcAft>
              <a:buSzPts val="2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g3894d66ec4e_0_118"/>
          <p:cNvSpPr txBox="1"/>
          <p:nvPr/>
        </p:nvSpPr>
        <p:spPr>
          <a:xfrm>
            <a:off x="256062" y="1205848"/>
            <a:ext cx="777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01</a:t>
            </a:r>
            <a:endParaRPr>
              <a:solidFill>
                <a:schemeClr val="dk2"/>
              </a:solidFill>
            </a:endParaRPr>
          </a:p>
        </p:txBody>
      </p:sp>
      <p:sp>
        <p:nvSpPr>
          <p:cNvPr id="73" name="Google Shape;73;g3894d66ec4e_0_118"/>
          <p:cNvSpPr txBox="1"/>
          <p:nvPr/>
        </p:nvSpPr>
        <p:spPr>
          <a:xfrm>
            <a:off x="256062" y="3308968"/>
            <a:ext cx="777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02</a:t>
            </a:r>
            <a:endParaRPr>
              <a:solidFill>
                <a:schemeClr val="dk2"/>
              </a:solidFill>
            </a:endParaRPr>
          </a:p>
        </p:txBody>
      </p:sp>
      <p:sp>
        <p:nvSpPr>
          <p:cNvPr id="74" name="Google Shape;74;g3894d66ec4e_0_118"/>
          <p:cNvSpPr txBox="1"/>
          <p:nvPr/>
        </p:nvSpPr>
        <p:spPr>
          <a:xfrm>
            <a:off x="6382542" y="1205120"/>
            <a:ext cx="777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03</a:t>
            </a:r>
            <a:endParaRPr>
              <a:solidFill>
                <a:schemeClr val="dk2"/>
              </a:solidFill>
            </a:endParaRPr>
          </a:p>
        </p:txBody>
      </p:sp>
      <p:sp>
        <p:nvSpPr>
          <p:cNvPr id="75" name="Google Shape;75;g3894d66ec4e_0_118"/>
          <p:cNvSpPr txBox="1">
            <a:spLocks noGrp="1"/>
          </p:cNvSpPr>
          <p:nvPr>
            <p:ph type="body" idx="1"/>
          </p:nvPr>
        </p:nvSpPr>
        <p:spPr>
          <a:xfrm>
            <a:off x="1088166" y="1250719"/>
            <a:ext cx="1664100" cy="1536300"/>
          </a:xfrm>
          <a:prstGeom prst="rect">
            <a:avLst/>
          </a:prstGeom>
          <a:ln>
            <a:noFill/>
          </a:ln>
        </p:spPr>
        <p:txBody>
          <a:bodyPr spcFirstLastPara="1" wrap="square" lIns="0" tIns="0" rIns="0" bIns="0" anchor="t" anchorCtr="0">
            <a:normAutofit/>
          </a:bodyPr>
          <a:lstStyle>
            <a:lvl1pPr marL="457200" lvl="0" indent="-342900">
              <a:spcBef>
                <a:spcPts val="1200"/>
              </a:spcBef>
              <a:spcAft>
                <a:spcPts val="0"/>
              </a:spcAft>
              <a:buSzPts val="1800"/>
              <a:buChar char="•"/>
              <a:defRPr/>
            </a:lvl1pPr>
            <a:lvl2pPr marL="914400" lvl="1" indent="-330200">
              <a:spcBef>
                <a:spcPts val="1200"/>
              </a:spcBef>
              <a:spcAft>
                <a:spcPts val="0"/>
              </a:spcAft>
              <a:buSzPts val="1600"/>
              <a:buChar char="—"/>
              <a:defRPr/>
            </a:lvl2pPr>
            <a:lvl3pPr marL="1371600" lvl="2" indent="-317500">
              <a:spcBef>
                <a:spcPts val="1200"/>
              </a:spcBef>
              <a:spcAft>
                <a:spcPts val="0"/>
              </a:spcAft>
              <a:buSzPts val="1400"/>
              <a:buChar char="•"/>
              <a:defRPr/>
            </a:lvl3pPr>
            <a:lvl4pPr marL="1828800" lvl="3" indent="-304800">
              <a:spcBef>
                <a:spcPts val="1200"/>
              </a:spcBef>
              <a:spcAft>
                <a:spcPts val="0"/>
              </a:spcAft>
              <a:buSzPts val="1200"/>
              <a:buChar char="—"/>
              <a:defRPr/>
            </a:lvl4pPr>
            <a:lvl5pPr marL="2286000" lvl="4" indent="-304800">
              <a:spcBef>
                <a:spcPts val="1200"/>
              </a:spcBef>
              <a:spcAft>
                <a:spcPts val="0"/>
              </a:spcAft>
              <a:buSzPts val="1200"/>
              <a:buChar char="•"/>
              <a:defRPr/>
            </a:lvl5pPr>
            <a:lvl6pPr marL="2743200" lvl="5" indent="-342900">
              <a:spcBef>
                <a:spcPts val="6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
        <p:nvSpPr>
          <p:cNvPr id="76" name="Google Shape;76;g3894d66ec4e_0_118"/>
          <p:cNvSpPr txBox="1">
            <a:spLocks noGrp="1"/>
          </p:cNvSpPr>
          <p:nvPr>
            <p:ph type="body" idx="3"/>
          </p:nvPr>
        </p:nvSpPr>
        <p:spPr>
          <a:xfrm>
            <a:off x="7223790" y="1249991"/>
            <a:ext cx="1664100" cy="1536300"/>
          </a:xfrm>
          <a:prstGeom prst="rect">
            <a:avLst/>
          </a:prstGeom>
          <a:ln>
            <a:noFill/>
          </a:ln>
        </p:spPr>
        <p:txBody>
          <a:bodyPr spcFirstLastPara="1" wrap="square" lIns="0" tIns="0" rIns="0" bIns="0" anchor="t" anchorCtr="0">
            <a:normAutofit/>
          </a:bodyPr>
          <a:lstStyle>
            <a:lvl1pPr marL="457200" lvl="0" indent="-342900">
              <a:spcBef>
                <a:spcPts val="1200"/>
              </a:spcBef>
              <a:spcAft>
                <a:spcPts val="0"/>
              </a:spcAft>
              <a:buSzPts val="1800"/>
              <a:buChar char="•"/>
              <a:defRPr/>
            </a:lvl1pPr>
            <a:lvl2pPr marL="914400" lvl="1" indent="-330200">
              <a:spcBef>
                <a:spcPts val="1200"/>
              </a:spcBef>
              <a:spcAft>
                <a:spcPts val="0"/>
              </a:spcAft>
              <a:buSzPts val="1600"/>
              <a:buChar char="—"/>
              <a:defRPr/>
            </a:lvl2pPr>
            <a:lvl3pPr marL="1371600" lvl="2" indent="-317500">
              <a:spcBef>
                <a:spcPts val="1200"/>
              </a:spcBef>
              <a:spcAft>
                <a:spcPts val="0"/>
              </a:spcAft>
              <a:buSzPts val="1400"/>
              <a:buChar char="•"/>
              <a:defRPr/>
            </a:lvl3pPr>
            <a:lvl4pPr marL="1828800" lvl="3" indent="-304800">
              <a:spcBef>
                <a:spcPts val="1200"/>
              </a:spcBef>
              <a:spcAft>
                <a:spcPts val="0"/>
              </a:spcAft>
              <a:buSzPts val="1200"/>
              <a:buChar char="—"/>
              <a:defRPr/>
            </a:lvl4pPr>
            <a:lvl5pPr marL="2286000" lvl="4" indent="-304800">
              <a:spcBef>
                <a:spcPts val="1200"/>
              </a:spcBef>
              <a:spcAft>
                <a:spcPts val="0"/>
              </a:spcAft>
              <a:buSzPts val="1200"/>
              <a:buChar char="•"/>
              <a:defRPr/>
            </a:lvl5pPr>
            <a:lvl6pPr marL="2743200" lvl="5" indent="-342900">
              <a:spcBef>
                <a:spcPts val="6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
        <p:nvSpPr>
          <p:cNvPr id="77" name="Google Shape;77;g3894d66ec4e_0_118"/>
          <p:cNvSpPr txBox="1">
            <a:spLocks noGrp="1"/>
          </p:cNvSpPr>
          <p:nvPr>
            <p:ph type="body" idx="4"/>
          </p:nvPr>
        </p:nvSpPr>
        <p:spPr>
          <a:xfrm>
            <a:off x="7223790" y="3353111"/>
            <a:ext cx="1664100" cy="1536300"/>
          </a:xfrm>
          <a:prstGeom prst="rect">
            <a:avLst/>
          </a:prstGeom>
          <a:ln>
            <a:noFill/>
          </a:ln>
        </p:spPr>
        <p:txBody>
          <a:bodyPr spcFirstLastPara="1" wrap="square" lIns="0" tIns="0" rIns="0" bIns="0" anchor="t" anchorCtr="0">
            <a:normAutofit/>
          </a:bodyPr>
          <a:lstStyle>
            <a:lvl1pPr marL="457200" lvl="0" indent="-342900">
              <a:spcBef>
                <a:spcPts val="1200"/>
              </a:spcBef>
              <a:spcAft>
                <a:spcPts val="0"/>
              </a:spcAft>
              <a:buSzPts val="1800"/>
              <a:buChar char="•"/>
              <a:defRPr/>
            </a:lvl1pPr>
            <a:lvl2pPr marL="914400" lvl="1" indent="-330200">
              <a:spcBef>
                <a:spcPts val="1200"/>
              </a:spcBef>
              <a:spcAft>
                <a:spcPts val="0"/>
              </a:spcAft>
              <a:buSzPts val="1600"/>
              <a:buChar char="—"/>
              <a:defRPr/>
            </a:lvl2pPr>
            <a:lvl3pPr marL="1371600" lvl="2" indent="-317500">
              <a:spcBef>
                <a:spcPts val="1200"/>
              </a:spcBef>
              <a:spcAft>
                <a:spcPts val="0"/>
              </a:spcAft>
              <a:buSzPts val="1400"/>
              <a:buChar char="•"/>
              <a:defRPr/>
            </a:lvl3pPr>
            <a:lvl4pPr marL="1828800" lvl="3" indent="-304800">
              <a:spcBef>
                <a:spcPts val="1200"/>
              </a:spcBef>
              <a:spcAft>
                <a:spcPts val="0"/>
              </a:spcAft>
              <a:buSzPts val="1200"/>
              <a:buChar char="—"/>
              <a:defRPr/>
            </a:lvl4pPr>
            <a:lvl5pPr marL="2286000" lvl="4" indent="-304800">
              <a:spcBef>
                <a:spcPts val="1200"/>
              </a:spcBef>
              <a:spcAft>
                <a:spcPts val="0"/>
              </a:spcAft>
              <a:buSzPts val="1200"/>
              <a:buChar char="•"/>
              <a:defRPr/>
            </a:lvl5pPr>
            <a:lvl6pPr marL="2743200" lvl="5" indent="-342900">
              <a:spcBef>
                <a:spcPts val="6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cxnSp>
        <p:nvCxnSpPr>
          <p:cNvPr id="78" name="Google Shape;78;g3894d66ec4e_0_118"/>
          <p:cNvCxnSpPr/>
          <p:nvPr/>
        </p:nvCxnSpPr>
        <p:spPr>
          <a:xfrm>
            <a:off x="628506" y="1406957"/>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79" name="Google Shape;79;g3894d66ec4e_0_118"/>
          <p:cNvCxnSpPr/>
          <p:nvPr/>
        </p:nvCxnSpPr>
        <p:spPr>
          <a:xfrm>
            <a:off x="628506" y="3509382"/>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80" name="Google Shape;80;g3894d66ec4e_0_118"/>
          <p:cNvCxnSpPr/>
          <p:nvPr/>
        </p:nvCxnSpPr>
        <p:spPr>
          <a:xfrm>
            <a:off x="6760631" y="1406288"/>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81" name="Google Shape;81;g3894d66ec4e_0_118"/>
          <p:cNvCxnSpPr/>
          <p:nvPr/>
        </p:nvCxnSpPr>
        <p:spPr>
          <a:xfrm>
            <a:off x="6760631" y="3509407"/>
            <a:ext cx="415500" cy="0"/>
          </a:xfrm>
          <a:prstGeom prst="straightConnector1">
            <a:avLst/>
          </a:prstGeom>
          <a:noFill/>
          <a:ln w="9525" cap="flat" cmpd="sng">
            <a:solidFill>
              <a:srgbClr val="595959"/>
            </a:solidFill>
            <a:prstDash val="solid"/>
            <a:round/>
            <a:headEnd type="none" w="med" len="med"/>
            <a:tailEnd type="none" w="med" len="med"/>
          </a:ln>
        </p:spPr>
      </p:cxnSp>
      <p:sp>
        <p:nvSpPr>
          <p:cNvPr id="82" name="Google Shape;82;g3894d66ec4e_0_118"/>
          <p:cNvSpPr txBox="1"/>
          <p:nvPr/>
        </p:nvSpPr>
        <p:spPr>
          <a:xfrm>
            <a:off x="6382546" y="3308238"/>
            <a:ext cx="777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04</a:t>
            </a:r>
            <a:endParaRPr>
              <a:solidFill>
                <a:schemeClr val="dk2"/>
              </a:solidFill>
            </a:endParaRPr>
          </a:p>
        </p:txBody>
      </p:sp>
      <p:sp>
        <p:nvSpPr>
          <p:cNvPr id="83" name="Google Shape;83;g3894d66ec4e_0_118"/>
          <p:cNvSpPr txBox="1">
            <a:spLocks noGrp="1"/>
          </p:cNvSpPr>
          <p:nvPr>
            <p:ph type="body" idx="5"/>
          </p:nvPr>
        </p:nvSpPr>
        <p:spPr>
          <a:xfrm>
            <a:off x="1088166" y="3353839"/>
            <a:ext cx="1664100" cy="1536300"/>
          </a:xfrm>
          <a:prstGeom prst="rect">
            <a:avLst/>
          </a:prstGeom>
          <a:ln>
            <a:noFill/>
          </a:ln>
        </p:spPr>
        <p:txBody>
          <a:bodyPr spcFirstLastPara="1" wrap="square" lIns="0" tIns="0" rIns="0" bIns="0" anchor="t" anchorCtr="0">
            <a:normAutofit/>
          </a:bodyPr>
          <a:lstStyle>
            <a:lvl1pPr marL="457200" lvl="0" indent="-342900">
              <a:spcBef>
                <a:spcPts val="1200"/>
              </a:spcBef>
              <a:spcAft>
                <a:spcPts val="0"/>
              </a:spcAft>
              <a:buSzPts val="1800"/>
              <a:buChar char="•"/>
              <a:defRPr/>
            </a:lvl1pPr>
            <a:lvl2pPr marL="914400" lvl="1" indent="-330200">
              <a:spcBef>
                <a:spcPts val="1200"/>
              </a:spcBef>
              <a:spcAft>
                <a:spcPts val="0"/>
              </a:spcAft>
              <a:buSzPts val="1600"/>
              <a:buChar char="—"/>
              <a:defRPr/>
            </a:lvl2pPr>
            <a:lvl3pPr marL="1371600" lvl="2" indent="-317500">
              <a:spcBef>
                <a:spcPts val="1200"/>
              </a:spcBef>
              <a:spcAft>
                <a:spcPts val="0"/>
              </a:spcAft>
              <a:buSzPts val="1400"/>
              <a:buChar char="•"/>
              <a:defRPr/>
            </a:lvl3pPr>
            <a:lvl4pPr marL="1828800" lvl="3" indent="-304800">
              <a:spcBef>
                <a:spcPts val="1200"/>
              </a:spcBef>
              <a:spcAft>
                <a:spcPts val="0"/>
              </a:spcAft>
              <a:buSzPts val="1200"/>
              <a:buChar char="—"/>
              <a:defRPr/>
            </a:lvl4pPr>
            <a:lvl5pPr marL="2286000" lvl="4" indent="-304800">
              <a:spcBef>
                <a:spcPts val="1200"/>
              </a:spcBef>
              <a:spcAft>
                <a:spcPts val="0"/>
              </a:spcAft>
              <a:buSzPts val="1200"/>
              <a:buChar char="•"/>
              <a:defRPr/>
            </a:lvl5pPr>
            <a:lvl6pPr marL="2743200" lvl="5" indent="-342900">
              <a:spcBef>
                <a:spcPts val="6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904">
          <p15:clr>
            <a:srgbClr val="E46962"/>
          </p15:clr>
        </p15:guide>
        <p15:guide id="2" pos="471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vider-Graphic">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F4EBE1-5B13-8798-C45C-806C8E500AFB}"/>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5" name="Picture 14" descr="A blue background with a blue triangle&#10;&#10;Description automatically generated">
            <a:extLst>
              <a:ext uri="{FF2B5EF4-FFF2-40B4-BE49-F238E27FC236}">
                <a16:creationId xmlns:a16="http://schemas.microsoft.com/office/drawing/2014/main" id="{01D06443-2058-2719-CE53-B90DD579648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742" y="0"/>
            <a:ext cx="12206742" cy="6857999"/>
          </a:xfrm>
          <a:prstGeom prst="rect">
            <a:avLst/>
          </a:prstGeom>
        </p:spPr>
      </p:pic>
      <p:sp>
        <p:nvSpPr>
          <p:cNvPr id="8" name="Title 1">
            <a:extLst>
              <a:ext uri="{FF2B5EF4-FFF2-40B4-BE49-F238E27FC236}">
                <a16:creationId xmlns:a16="http://schemas.microsoft.com/office/drawing/2014/main" id="{CFC76760-4480-9428-6409-9D312524BB31}"/>
              </a:ext>
            </a:extLst>
          </p:cNvPr>
          <p:cNvSpPr>
            <a:spLocks noGrp="1"/>
          </p:cNvSpPr>
          <p:nvPr>
            <p:ph type="title" hasCustomPrompt="1"/>
          </p:nvPr>
        </p:nvSpPr>
        <p:spPr>
          <a:xfrm>
            <a:off x="1168400" y="2536527"/>
            <a:ext cx="6146801" cy="1431161"/>
          </a:xfrm>
          <a:prstGeom prst="rect">
            <a:avLst/>
          </a:prstGeom>
        </p:spPr>
        <p:txBody>
          <a:bodyPr wrap="square" lIns="0" tIns="45720" rIns="0" bIns="0" anchor="t">
            <a:spAutoFit/>
          </a:bodyPr>
          <a:lstStyle>
            <a:lvl1pPr>
              <a:lnSpc>
                <a:spcPts val="5360"/>
              </a:lnSpc>
              <a:defRPr sz="4800" b="1" i="0">
                <a:solidFill>
                  <a:srgbClr val="FBF9F9"/>
                </a:solidFill>
                <a:latin typeface="+mj-lt"/>
              </a:defRPr>
            </a:lvl1pPr>
          </a:lstStyle>
          <a:p>
            <a:r>
              <a:rPr lang="en-US"/>
              <a:t>Divider Title — VAST Graphic</a:t>
            </a:r>
          </a:p>
        </p:txBody>
      </p:sp>
      <p:sp>
        <p:nvSpPr>
          <p:cNvPr id="2" name="Text Placeholder 5">
            <a:extLst>
              <a:ext uri="{FF2B5EF4-FFF2-40B4-BE49-F238E27FC236}">
                <a16:creationId xmlns:a16="http://schemas.microsoft.com/office/drawing/2014/main" id="{B05E8351-DBBB-F593-7865-E9008BD6DA3C}"/>
              </a:ext>
            </a:extLst>
          </p:cNvPr>
          <p:cNvSpPr>
            <a:spLocks noGrp="1"/>
          </p:cNvSpPr>
          <p:nvPr>
            <p:ph type="body" sz="quarter" idx="13" hasCustomPrompt="1"/>
          </p:nvPr>
        </p:nvSpPr>
        <p:spPr>
          <a:xfrm>
            <a:off x="1168400" y="1789918"/>
            <a:ext cx="1173770" cy="433290"/>
          </a:xfrm>
          <a:prstGeom prst="roundRect">
            <a:avLst/>
          </a:prstGeom>
          <a:gradFill>
            <a:gsLst>
              <a:gs pos="30000">
                <a:srgbClr val="E3E3EE">
                  <a:alpha val="15000"/>
                </a:srgbClr>
              </a:gs>
              <a:gs pos="100000">
                <a:srgbClr val="E3E3EE">
                  <a:alpha val="0"/>
                </a:srgbClr>
              </a:gs>
            </a:gsLst>
            <a:lin ang="17400000" scaled="0"/>
          </a:gradFill>
        </p:spPr>
        <p:txBody>
          <a:bodyPr wrap="none" lIns="180000" tIns="72000" rIns="182880" bIns="72000" anchor="ctr" anchorCtr="0">
            <a:spAutoFit/>
          </a:bodyPr>
          <a:lstStyle>
            <a:lvl1pPr marL="0" indent="0" algn="l">
              <a:lnSpc>
                <a:spcPct val="100000"/>
              </a:lnSpc>
              <a:spcBef>
                <a:spcPts val="0"/>
              </a:spcBef>
              <a:spcAft>
                <a:spcPts val="0"/>
              </a:spcAft>
              <a:buNone/>
              <a:defRPr sz="1600" b="1" i="0">
                <a:solidFill>
                  <a:schemeClr val="accent1"/>
                </a:solidFill>
                <a:latin typeface="+mj-lt"/>
              </a:defRPr>
            </a:lvl1pPr>
          </a:lstStyle>
          <a:p>
            <a:r>
              <a:rPr lang="en-US"/>
              <a:t>Up Next</a:t>
            </a:r>
          </a:p>
        </p:txBody>
      </p:sp>
      <p:sp>
        <p:nvSpPr>
          <p:cNvPr id="5" name="Footer Placeholder 10">
            <a:extLst>
              <a:ext uri="{FF2B5EF4-FFF2-40B4-BE49-F238E27FC236}">
                <a16:creationId xmlns:a16="http://schemas.microsoft.com/office/drawing/2014/main" id="{B7F8F31B-69FF-0C11-C775-101C3A222FB7}"/>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6" name="Slide Number Placeholder 11">
            <a:extLst>
              <a:ext uri="{FF2B5EF4-FFF2-40B4-BE49-F238E27FC236}">
                <a16:creationId xmlns:a16="http://schemas.microsoft.com/office/drawing/2014/main" id="{4B03A125-1F00-9A74-7E6D-B8E6230DA345}"/>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
        <p:nvSpPr>
          <p:cNvPr id="10" name="Text Placeholder 9">
            <a:extLst>
              <a:ext uri="{FF2B5EF4-FFF2-40B4-BE49-F238E27FC236}">
                <a16:creationId xmlns:a16="http://schemas.microsoft.com/office/drawing/2014/main" id="{6BC616D1-9779-3F8F-339D-83F7352B1E4B}"/>
              </a:ext>
            </a:extLst>
          </p:cNvPr>
          <p:cNvSpPr>
            <a:spLocks noGrp="1"/>
          </p:cNvSpPr>
          <p:nvPr>
            <p:ph type="body" sz="quarter" idx="14" hasCustomPrompt="1"/>
          </p:nvPr>
        </p:nvSpPr>
        <p:spPr>
          <a:xfrm>
            <a:off x="1168400" y="4447386"/>
            <a:ext cx="3592513" cy="766762"/>
          </a:xfrm>
        </p:spPr>
        <p:txBody>
          <a:bodyPr>
            <a:noAutofit/>
          </a:bodyPr>
          <a:lstStyle>
            <a:lvl1pPr marL="0" indent="0">
              <a:spcBef>
                <a:spcPts val="600"/>
              </a:spcBef>
              <a:buNone/>
              <a:defRPr lang="en-US" sz="1600" b="0" i="0" kern="1200" dirty="0" smtClean="0">
                <a:solidFill>
                  <a:schemeClr val="tx1"/>
                </a:solidFill>
                <a:latin typeface="+mj-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Enter Speaker Details or Delete</a:t>
            </a:r>
          </a:p>
          <a:p>
            <a:pPr marL="0" lvl="0" indent="0" algn="l" defTabSz="914400" rtl="0" eaLnBrk="1" latinLnBrk="0" hangingPunct="1">
              <a:lnSpc>
                <a:spcPct val="100000"/>
              </a:lnSpc>
              <a:spcBef>
                <a:spcPts val="600"/>
              </a:spcBef>
              <a:spcAft>
                <a:spcPts val="600"/>
              </a:spcAft>
              <a:buClr>
                <a:schemeClr val="accent1"/>
              </a:buClr>
              <a:buFont typeface="Arial" panose="020B0604020202020204" pitchFamily="34" charset="0"/>
              <a:buNone/>
            </a:pPr>
            <a:r>
              <a:rPr lang="en-US"/>
              <a:t>Role, Company</a:t>
            </a:r>
          </a:p>
        </p:txBody>
      </p:sp>
      <p:grpSp>
        <p:nvGrpSpPr>
          <p:cNvPr id="7" name="Graphic 8">
            <a:extLst>
              <a:ext uri="{FF2B5EF4-FFF2-40B4-BE49-F238E27FC236}">
                <a16:creationId xmlns:a16="http://schemas.microsoft.com/office/drawing/2014/main" id="{C64D000F-3B9A-C1F9-3E3F-3FECF7F8ADDE}"/>
              </a:ext>
            </a:extLst>
          </p:cNvPr>
          <p:cNvGrpSpPr/>
          <p:nvPr userDrawn="1"/>
        </p:nvGrpSpPr>
        <p:grpSpPr>
          <a:xfrm>
            <a:off x="387463" y="6496955"/>
            <a:ext cx="448664" cy="88097"/>
            <a:chOff x="387463" y="6496955"/>
            <a:chExt cx="448664" cy="88097"/>
          </a:xfrm>
          <a:solidFill>
            <a:schemeClr val="tx1"/>
          </a:solidFill>
        </p:grpSpPr>
        <p:sp>
          <p:nvSpPr>
            <p:cNvPr id="9" name="Freeform: Shape 5">
              <a:extLst>
                <a:ext uri="{FF2B5EF4-FFF2-40B4-BE49-F238E27FC236}">
                  <a16:creationId xmlns:a16="http://schemas.microsoft.com/office/drawing/2014/main" id="{D47DD454-EA5C-3823-465C-7285B0CBE403}"/>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1" name="Freeform: Shape 9">
              <a:extLst>
                <a:ext uri="{FF2B5EF4-FFF2-40B4-BE49-F238E27FC236}">
                  <a16:creationId xmlns:a16="http://schemas.microsoft.com/office/drawing/2014/main" id="{0DE70140-E8A7-FBB8-00FA-3615D89E0E22}"/>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2" name="Freeform: Shape 10">
              <a:extLst>
                <a:ext uri="{FF2B5EF4-FFF2-40B4-BE49-F238E27FC236}">
                  <a16:creationId xmlns:a16="http://schemas.microsoft.com/office/drawing/2014/main" id="{013A3A1A-BA97-E471-2F2D-33ABEC336CDA}"/>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tx1"/>
                </a:solidFill>
                <a:latin typeface="+mj-lt"/>
              </a:endParaRPr>
            </a:p>
          </p:txBody>
        </p:sp>
        <p:sp>
          <p:nvSpPr>
            <p:cNvPr id="13" name="Freeform: Shape 11">
              <a:extLst>
                <a:ext uri="{FF2B5EF4-FFF2-40B4-BE49-F238E27FC236}">
                  <a16:creationId xmlns:a16="http://schemas.microsoft.com/office/drawing/2014/main" id="{E4EE9519-8596-1AC4-D4AA-D038E3A23132}"/>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tx1"/>
                </a:solidFill>
                <a:latin typeface="+mj-lt"/>
              </a:endParaRPr>
            </a:p>
          </p:txBody>
        </p:sp>
      </p:grpSp>
    </p:spTree>
    <p:extLst>
      <p:ext uri="{BB962C8B-B14F-4D97-AF65-F5344CB8AC3E}">
        <p14:creationId xmlns:p14="http://schemas.microsoft.com/office/powerpoint/2010/main" val="70883028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 Dark">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67DC93-2827-640F-69D2-EF011C1C38DE}"/>
              </a:ext>
            </a:extLst>
          </p:cNvPr>
          <p:cNvSpPr/>
          <p:nvPr userDrawn="1"/>
        </p:nvSpPr>
        <p:spPr>
          <a:xfrm>
            <a:off x="3850105" y="0"/>
            <a:ext cx="8341895" cy="6858000"/>
          </a:xfrm>
          <a:prstGeom prst="rect">
            <a:avLst/>
          </a:prstGeom>
          <a:gradFill flip="none" rotWithShape="1">
            <a:gsLst>
              <a:gs pos="0">
                <a:srgbClr val="13339E"/>
              </a:gs>
              <a:gs pos="95000">
                <a:schemeClr val="bg1"/>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Rounded Rectangle 13">
            <a:extLst>
              <a:ext uri="{FF2B5EF4-FFF2-40B4-BE49-F238E27FC236}">
                <a16:creationId xmlns:a16="http://schemas.microsoft.com/office/drawing/2014/main" id="{BDBC6F60-3F45-37C2-11A0-23E92ADD7866}"/>
              </a:ext>
            </a:extLst>
          </p:cNvPr>
          <p:cNvSpPr/>
          <p:nvPr userDrawn="1"/>
        </p:nvSpPr>
        <p:spPr>
          <a:xfrm flipH="1">
            <a:off x="-2812" y="0"/>
            <a:ext cx="4658950" cy="6859201"/>
          </a:xfrm>
          <a:custGeom>
            <a:avLst/>
            <a:gdLst>
              <a:gd name="connsiteX0" fmla="*/ 0 w 2613824"/>
              <a:gd name="connsiteY0" fmla="*/ 218568 h 6858000"/>
              <a:gd name="connsiteX1" fmla="*/ 218568 w 2613824"/>
              <a:gd name="connsiteY1" fmla="*/ 0 h 6858000"/>
              <a:gd name="connsiteX2" fmla="*/ 2395256 w 2613824"/>
              <a:gd name="connsiteY2" fmla="*/ 0 h 6858000"/>
              <a:gd name="connsiteX3" fmla="*/ 2613824 w 2613824"/>
              <a:gd name="connsiteY3" fmla="*/ 218568 h 6858000"/>
              <a:gd name="connsiteX4" fmla="*/ 2613824 w 2613824"/>
              <a:gd name="connsiteY4" fmla="*/ 6639432 h 6858000"/>
              <a:gd name="connsiteX5" fmla="*/ 2395256 w 2613824"/>
              <a:gd name="connsiteY5" fmla="*/ 6858000 h 6858000"/>
              <a:gd name="connsiteX6" fmla="*/ 218568 w 2613824"/>
              <a:gd name="connsiteY6" fmla="*/ 6858000 h 6858000"/>
              <a:gd name="connsiteX7" fmla="*/ 0 w 2613824"/>
              <a:gd name="connsiteY7" fmla="*/ 6639432 h 6858000"/>
              <a:gd name="connsiteX8" fmla="*/ 0 w 2613824"/>
              <a:gd name="connsiteY8" fmla="*/ 218568 h 6858000"/>
              <a:gd name="connsiteX0" fmla="*/ 0 w 2654592"/>
              <a:gd name="connsiteY0" fmla="*/ 218568 h 6858000"/>
              <a:gd name="connsiteX1" fmla="*/ 218568 w 2654592"/>
              <a:gd name="connsiteY1" fmla="*/ 0 h 6858000"/>
              <a:gd name="connsiteX2" fmla="*/ 2395256 w 2654592"/>
              <a:gd name="connsiteY2" fmla="*/ 0 h 6858000"/>
              <a:gd name="connsiteX3" fmla="*/ 2613824 w 2654592"/>
              <a:gd name="connsiteY3" fmla="*/ 6639432 h 6858000"/>
              <a:gd name="connsiteX4" fmla="*/ 2395256 w 2654592"/>
              <a:gd name="connsiteY4" fmla="*/ 6858000 h 6858000"/>
              <a:gd name="connsiteX5" fmla="*/ 218568 w 2654592"/>
              <a:gd name="connsiteY5" fmla="*/ 6858000 h 6858000"/>
              <a:gd name="connsiteX6" fmla="*/ 0 w 2654592"/>
              <a:gd name="connsiteY6" fmla="*/ 6639432 h 6858000"/>
              <a:gd name="connsiteX7" fmla="*/ 0 w 2654592"/>
              <a:gd name="connsiteY7" fmla="*/ 218568 h 6858000"/>
              <a:gd name="connsiteX0" fmla="*/ 0 w 2795036"/>
              <a:gd name="connsiteY0" fmla="*/ 225146 h 6864578"/>
              <a:gd name="connsiteX1" fmla="*/ 218568 w 2795036"/>
              <a:gd name="connsiteY1" fmla="*/ 6578 h 6864578"/>
              <a:gd name="connsiteX2" fmla="*/ 2618922 w 2795036"/>
              <a:gd name="connsiteY2" fmla="*/ 0 h 6864578"/>
              <a:gd name="connsiteX3" fmla="*/ 2613824 w 2795036"/>
              <a:gd name="connsiteY3" fmla="*/ 6646010 h 6864578"/>
              <a:gd name="connsiteX4" fmla="*/ 2395256 w 2795036"/>
              <a:gd name="connsiteY4" fmla="*/ 6864578 h 6864578"/>
              <a:gd name="connsiteX5" fmla="*/ 218568 w 2795036"/>
              <a:gd name="connsiteY5" fmla="*/ 6864578 h 6864578"/>
              <a:gd name="connsiteX6" fmla="*/ 0 w 2795036"/>
              <a:gd name="connsiteY6" fmla="*/ 6646010 h 6864578"/>
              <a:gd name="connsiteX7" fmla="*/ 0 w 2795036"/>
              <a:gd name="connsiteY7"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646010 h 6864578"/>
              <a:gd name="connsiteX4" fmla="*/ 2395256 w 2618922"/>
              <a:gd name="connsiteY4" fmla="*/ 6864578 h 6864578"/>
              <a:gd name="connsiteX5" fmla="*/ 218568 w 2618922"/>
              <a:gd name="connsiteY5" fmla="*/ 6864578 h 6864578"/>
              <a:gd name="connsiteX6" fmla="*/ 0 w 2618922"/>
              <a:gd name="connsiteY6" fmla="*/ 6646010 h 6864578"/>
              <a:gd name="connsiteX7" fmla="*/ 0 w 2618922"/>
              <a:gd name="connsiteY7"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646010 h 6864578"/>
              <a:gd name="connsiteX4" fmla="*/ 2395256 w 2618922"/>
              <a:gd name="connsiteY4" fmla="*/ 6864578 h 6864578"/>
              <a:gd name="connsiteX5" fmla="*/ 218568 w 2618922"/>
              <a:gd name="connsiteY5" fmla="*/ 6864578 h 6864578"/>
              <a:gd name="connsiteX6" fmla="*/ 0 w 2618922"/>
              <a:gd name="connsiteY6" fmla="*/ 6646010 h 6864578"/>
              <a:gd name="connsiteX7" fmla="*/ 0 w 2618922"/>
              <a:gd name="connsiteY7" fmla="*/ 225146 h 6864578"/>
              <a:gd name="connsiteX0" fmla="*/ 0 w 2618922"/>
              <a:gd name="connsiteY0" fmla="*/ 225146 h 7218079"/>
              <a:gd name="connsiteX1" fmla="*/ 218568 w 2618922"/>
              <a:gd name="connsiteY1" fmla="*/ 6578 h 7218079"/>
              <a:gd name="connsiteX2" fmla="*/ 2618922 w 2618922"/>
              <a:gd name="connsiteY2" fmla="*/ 0 h 7218079"/>
              <a:gd name="connsiteX3" fmla="*/ 2613824 w 2618922"/>
              <a:gd name="connsiteY3" fmla="*/ 6646010 h 7218079"/>
              <a:gd name="connsiteX4" fmla="*/ 218568 w 2618922"/>
              <a:gd name="connsiteY4" fmla="*/ 6864578 h 7218079"/>
              <a:gd name="connsiteX5" fmla="*/ 0 w 2618922"/>
              <a:gd name="connsiteY5" fmla="*/ 6646010 h 7218079"/>
              <a:gd name="connsiteX6" fmla="*/ 0 w 2618922"/>
              <a:gd name="connsiteY6" fmla="*/ 225146 h 7218079"/>
              <a:gd name="connsiteX0" fmla="*/ 0 w 2618922"/>
              <a:gd name="connsiteY0" fmla="*/ 225146 h 7218079"/>
              <a:gd name="connsiteX1" fmla="*/ 218568 w 2618922"/>
              <a:gd name="connsiteY1" fmla="*/ 6578 h 7218079"/>
              <a:gd name="connsiteX2" fmla="*/ 2618922 w 2618922"/>
              <a:gd name="connsiteY2" fmla="*/ 0 h 7218079"/>
              <a:gd name="connsiteX3" fmla="*/ 2613824 w 2618922"/>
              <a:gd name="connsiteY3" fmla="*/ 6646010 h 7218079"/>
              <a:gd name="connsiteX4" fmla="*/ 218568 w 2618922"/>
              <a:gd name="connsiteY4" fmla="*/ 6864578 h 7218079"/>
              <a:gd name="connsiteX5" fmla="*/ 0 w 2618922"/>
              <a:gd name="connsiteY5" fmla="*/ 6646010 h 7218079"/>
              <a:gd name="connsiteX6" fmla="*/ 0 w 2618922"/>
              <a:gd name="connsiteY6" fmla="*/ 225146 h 7218079"/>
              <a:gd name="connsiteX0" fmla="*/ 0 w 2618922"/>
              <a:gd name="connsiteY0" fmla="*/ 225146 h 7263155"/>
              <a:gd name="connsiteX1" fmla="*/ 218568 w 2618922"/>
              <a:gd name="connsiteY1" fmla="*/ 6578 h 7263155"/>
              <a:gd name="connsiteX2" fmla="*/ 2618922 w 2618922"/>
              <a:gd name="connsiteY2" fmla="*/ 0 h 7263155"/>
              <a:gd name="connsiteX3" fmla="*/ 2278325 w 2618922"/>
              <a:gd name="connsiteY3" fmla="*/ 6711794 h 7263155"/>
              <a:gd name="connsiteX4" fmla="*/ 218568 w 2618922"/>
              <a:gd name="connsiteY4" fmla="*/ 6864578 h 7263155"/>
              <a:gd name="connsiteX5" fmla="*/ 0 w 2618922"/>
              <a:gd name="connsiteY5" fmla="*/ 6646010 h 7263155"/>
              <a:gd name="connsiteX6" fmla="*/ 0 w 2618922"/>
              <a:gd name="connsiteY6" fmla="*/ 225146 h 7263155"/>
              <a:gd name="connsiteX0" fmla="*/ 0 w 2618922"/>
              <a:gd name="connsiteY0" fmla="*/ 225146 h 7347759"/>
              <a:gd name="connsiteX1" fmla="*/ 218568 w 2618922"/>
              <a:gd name="connsiteY1" fmla="*/ 6578 h 7347759"/>
              <a:gd name="connsiteX2" fmla="*/ 2618922 w 2618922"/>
              <a:gd name="connsiteY2" fmla="*/ 0 h 7347759"/>
              <a:gd name="connsiteX3" fmla="*/ 2613824 w 2618922"/>
              <a:gd name="connsiteY3" fmla="*/ 6830206 h 7347759"/>
              <a:gd name="connsiteX4" fmla="*/ 218568 w 2618922"/>
              <a:gd name="connsiteY4" fmla="*/ 6864578 h 7347759"/>
              <a:gd name="connsiteX5" fmla="*/ 0 w 2618922"/>
              <a:gd name="connsiteY5" fmla="*/ 6646010 h 7347759"/>
              <a:gd name="connsiteX6" fmla="*/ 0 w 2618922"/>
              <a:gd name="connsiteY6" fmla="*/ 225146 h 7347759"/>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830206 h 6864578"/>
              <a:gd name="connsiteX4" fmla="*/ 218568 w 2618922"/>
              <a:gd name="connsiteY4" fmla="*/ 6864578 h 6864578"/>
              <a:gd name="connsiteX5" fmla="*/ 0 w 2618922"/>
              <a:gd name="connsiteY5" fmla="*/ 6646010 h 6864578"/>
              <a:gd name="connsiteX6" fmla="*/ 0 w 2618922"/>
              <a:gd name="connsiteY6" fmla="*/ 225146 h 6864578"/>
              <a:gd name="connsiteX0" fmla="*/ 0 w 2618922"/>
              <a:gd name="connsiteY0" fmla="*/ 225146 h 6864578"/>
              <a:gd name="connsiteX1" fmla="*/ 218568 w 2618922"/>
              <a:gd name="connsiteY1" fmla="*/ 6578 h 6864578"/>
              <a:gd name="connsiteX2" fmla="*/ 2618922 w 2618922"/>
              <a:gd name="connsiteY2" fmla="*/ 0 h 6864578"/>
              <a:gd name="connsiteX3" fmla="*/ 2613824 w 2618922"/>
              <a:gd name="connsiteY3" fmla="*/ 6830206 h 6864578"/>
              <a:gd name="connsiteX4" fmla="*/ 218568 w 2618922"/>
              <a:gd name="connsiteY4" fmla="*/ 6864578 h 6864578"/>
              <a:gd name="connsiteX5" fmla="*/ 0 w 2618922"/>
              <a:gd name="connsiteY5" fmla="*/ 6646010 h 6864578"/>
              <a:gd name="connsiteX6" fmla="*/ 0 w 2618922"/>
              <a:gd name="connsiteY6" fmla="*/ 225146 h 6864578"/>
              <a:gd name="connsiteX0" fmla="*/ 0 w 2618922"/>
              <a:gd name="connsiteY0" fmla="*/ 225146 h 6865131"/>
              <a:gd name="connsiteX1" fmla="*/ 218568 w 2618922"/>
              <a:gd name="connsiteY1" fmla="*/ 6578 h 6865131"/>
              <a:gd name="connsiteX2" fmla="*/ 2618922 w 2618922"/>
              <a:gd name="connsiteY2" fmla="*/ 0 h 6865131"/>
              <a:gd name="connsiteX3" fmla="*/ 2616999 w 2618922"/>
              <a:gd name="connsiteY3" fmla="*/ 6865131 h 6865131"/>
              <a:gd name="connsiteX4" fmla="*/ 218568 w 2618922"/>
              <a:gd name="connsiteY4" fmla="*/ 6864578 h 6865131"/>
              <a:gd name="connsiteX5" fmla="*/ 0 w 2618922"/>
              <a:gd name="connsiteY5" fmla="*/ 6646010 h 6865131"/>
              <a:gd name="connsiteX6" fmla="*/ 0 w 2618922"/>
              <a:gd name="connsiteY6" fmla="*/ 225146 h 6865131"/>
              <a:gd name="connsiteX0" fmla="*/ 0 w 4347605"/>
              <a:gd name="connsiteY0" fmla="*/ 238495 h 6878480"/>
              <a:gd name="connsiteX1" fmla="*/ 218568 w 4347605"/>
              <a:gd name="connsiteY1" fmla="*/ 19927 h 6878480"/>
              <a:gd name="connsiteX2" fmla="*/ 4347605 w 4347605"/>
              <a:gd name="connsiteY2" fmla="*/ 0 h 6878480"/>
              <a:gd name="connsiteX3" fmla="*/ 2616999 w 4347605"/>
              <a:gd name="connsiteY3" fmla="*/ 6878480 h 6878480"/>
              <a:gd name="connsiteX4" fmla="*/ 218568 w 4347605"/>
              <a:gd name="connsiteY4" fmla="*/ 6877927 h 6878480"/>
              <a:gd name="connsiteX5" fmla="*/ 0 w 4347605"/>
              <a:gd name="connsiteY5" fmla="*/ 6659359 h 6878480"/>
              <a:gd name="connsiteX6" fmla="*/ 0 w 4347605"/>
              <a:gd name="connsiteY6" fmla="*/ 238495 h 6878480"/>
              <a:gd name="connsiteX0" fmla="*/ 0 w 4347605"/>
              <a:gd name="connsiteY0" fmla="*/ 238495 h 6898503"/>
              <a:gd name="connsiteX1" fmla="*/ 218568 w 4347605"/>
              <a:gd name="connsiteY1" fmla="*/ 19927 h 6898503"/>
              <a:gd name="connsiteX2" fmla="*/ 4347605 w 4347605"/>
              <a:gd name="connsiteY2" fmla="*/ 0 h 6898503"/>
              <a:gd name="connsiteX3" fmla="*/ 4345682 w 4347605"/>
              <a:gd name="connsiteY3" fmla="*/ 6898503 h 6898503"/>
              <a:gd name="connsiteX4" fmla="*/ 218568 w 4347605"/>
              <a:gd name="connsiteY4" fmla="*/ 6877927 h 6898503"/>
              <a:gd name="connsiteX5" fmla="*/ 0 w 4347605"/>
              <a:gd name="connsiteY5" fmla="*/ 6659359 h 6898503"/>
              <a:gd name="connsiteX6" fmla="*/ 0 w 4347605"/>
              <a:gd name="connsiteY6" fmla="*/ 238495 h 6898503"/>
              <a:gd name="connsiteX0" fmla="*/ 0 w 4347605"/>
              <a:gd name="connsiteY0" fmla="*/ 238495 h 6891828"/>
              <a:gd name="connsiteX1" fmla="*/ 218568 w 4347605"/>
              <a:gd name="connsiteY1" fmla="*/ 19927 h 6891828"/>
              <a:gd name="connsiteX2" fmla="*/ 4347605 w 4347605"/>
              <a:gd name="connsiteY2" fmla="*/ 0 h 6891828"/>
              <a:gd name="connsiteX3" fmla="*/ 4345682 w 4347605"/>
              <a:gd name="connsiteY3" fmla="*/ 6891828 h 6891828"/>
              <a:gd name="connsiteX4" fmla="*/ 218568 w 4347605"/>
              <a:gd name="connsiteY4" fmla="*/ 6877927 h 6891828"/>
              <a:gd name="connsiteX5" fmla="*/ 0 w 4347605"/>
              <a:gd name="connsiteY5" fmla="*/ 6659359 h 6891828"/>
              <a:gd name="connsiteX6" fmla="*/ 0 w 4347605"/>
              <a:gd name="connsiteY6" fmla="*/ 238495 h 6891828"/>
              <a:gd name="connsiteX0" fmla="*/ 0 w 4573030"/>
              <a:gd name="connsiteY0" fmla="*/ 218568 h 6871901"/>
              <a:gd name="connsiteX1" fmla="*/ 218568 w 4573030"/>
              <a:gd name="connsiteY1" fmla="*/ 0 h 6871901"/>
              <a:gd name="connsiteX2" fmla="*/ 4573030 w 4573030"/>
              <a:gd name="connsiteY2" fmla="*/ 2298 h 6871901"/>
              <a:gd name="connsiteX3" fmla="*/ 4345682 w 4573030"/>
              <a:gd name="connsiteY3" fmla="*/ 6871901 h 6871901"/>
              <a:gd name="connsiteX4" fmla="*/ 218568 w 4573030"/>
              <a:gd name="connsiteY4" fmla="*/ 6858000 h 6871901"/>
              <a:gd name="connsiteX5" fmla="*/ 0 w 4573030"/>
              <a:gd name="connsiteY5" fmla="*/ 6639432 h 6871901"/>
              <a:gd name="connsiteX6" fmla="*/ 0 w 4573030"/>
              <a:gd name="connsiteY6" fmla="*/ 218568 h 6871901"/>
              <a:gd name="connsiteX0" fmla="*/ 0 w 4573030"/>
              <a:gd name="connsiteY0" fmla="*/ 218568 h 6859201"/>
              <a:gd name="connsiteX1" fmla="*/ 218568 w 4573030"/>
              <a:gd name="connsiteY1" fmla="*/ 0 h 6859201"/>
              <a:gd name="connsiteX2" fmla="*/ 4573030 w 4573030"/>
              <a:gd name="connsiteY2" fmla="*/ 2298 h 6859201"/>
              <a:gd name="connsiteX3" fmla="*/ 4571107 w 4573030"/>
              <a:gd name="connsiteY3" fmla="*/ 6859201 h 6859201"/>
              <a:gd name="connsiteX4" fmla="*/ 218568 w 4573030"/>
              <a:gd name="connsiteY4" fmla="*/ 6858000 h 6859201"/>
              <a:gd name="connsiteX5" fmla="*/ 0 w 4573030"/>
              <a:gd name="connsiteY5" fmla="*/ 6639432 h 6859201"/>
              <a:gd name="connsiteX6" fmla="*/ 0 w 4573030"/>
              <a:gd name="connsiteY6" fmla="*/ 218568 h 685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3030" h="6859201">
                <a:moveTo>
                  <a:pt x="0" y="218568"/>
                </a:moveTo>
                <a:cubicBezTo>
                  <a:pt x="0" y="97856"/>
                  <a:pt x="97856" y="0"/>
                  <a:pt x="218568" y="0"/>
                </a:cubicBezTo>
                <a:lnTo>
                  <a:pt x="4573030" y="2298"/>
                </a:lnTo>
                <a:cubicBezTo>
                  <a:pt x="4570956" y="1049665"/>
                  <a:pt x="4573656" y="3536196"/>
                  <a:pt x="4571107" y="6859201"/>
                </a:cubicBezTo>
                <a:lnTo>
                  <a:pt x="218568" y="6858000"/>
                </a:lnTo>
                <a:cubicBezTo>
                  <a:pt x="97856" y="6858000"/>
                  <a:pt x="0" y="6760144"/>
                  <a:pt x="0" y="6639432"/>
                </a:cubicBezTo>
                <a:lnTo>
                  <a:pt x="0" y="21856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aphic 8">
            <a:extLst>
              <a:ext uri="{FF2B5EF4-FFF2-40B4-BE49-F238E27FC236}">
                <a16:creationId xmlns:a16="http://schemas.microsoft.com/office/drawing/2014/main" id="{1AEBACCF-8932-3D93-78C8-C22068C6A7A6}"/>
              </a:ext>
            </a:extLst>
          </p:cNvPr>
          <p:cNvGrpSpPr/>
          <p:nvPr/>
        </p:nvGrpSpPr>
        <p:grpSpPr>
          <a:xfrm>
            <a:off x="387463" y="6496955"/>
            <a:ext cx="448664" cy="88097"/>
            <a:chOff x="387463" y="6496955"/>
            <a:chExt cx="448664" cy="88097"/>
          </a:xfrm>
          <a:solidFill>
            <a:schemeClr val="bg1"/>
          </a:solidFill>
        </p:grpSpPr>
        <p:sp>
          <p:nvSpPr>
            <p:cNvPr id="3" name="Freeform: Shape 2">
              <a:extLst>
                <a:ext uri="{FF2B5EF4-FFF2-40B4-BE49-F238E27FC236}">
                  <a16:creationId xmlns:a16="http://schemas.microsoft.com/office/drawing/2014/main" id="{EE7E47BE-348E-557D-8355-B57DAC9479B0}"/>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6" name="Freeform: Shape 5">
              <a:extLst>
                <a:ext uri="{FF2B5EF4-FFF2-40B4-BE49-F238E27FC236}">
                  <a16:creationId xmlns:a16="http://schemas.microsoft.com/office/drawing/2014/main" id="{11D8D7CC-8638-B815-28F8-24600FE6258F}"/>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8" name="Freeform: Shape 7">
              <a:extLst>
                <a:ext uri="{FF2B5EF4-FFF2-40B4-BE49-F238E27FC236}">
                  <a16:creationId xmlns:a16="http://schemas.microsoft.com/office/drawing/2014/main" id="{7F93A3E4-29D7-C695-70E7-6DF1A0A00AAB}"/>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0" name="Freeform: Shape 9">
              <a:extLst>
                <a:ext uri="{FF2B5EF4-FFF2-40B4-BE49-F238E27FC236}">
                  <a16:creationId xmlns:a16="http://schemas.microsoft.com/office/drawing/2014/main" id="{C5E02973-5BF1-294A-A84E-D85461F47303}"/>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
        <p:nvSpPr>
          <p:cNvPr id="11" name="Text Placeholder 9">
            <a:extLst>
              <a:ext uri="{FF2B5EF4-FFF2-40B4-BE49-F238E27FC236}">
                <a16:creationId xmlns:a16="http://schemas.microsoft.com/office/drawing/2014/main" id="{38398B7B-D3B6-1F4F-D2F1-DB62C0597F5D}"/>
              </a:ext>
            </a:extLst>
          </p:cNvPr>
          <p:cNvSpPr>
            <a:spLocks noGrp="1"/>
          </p:cNvSpPr>
          <p:nvPr>
            <p:ph type="body" sz="quarter" idx="14" hasCustomPrompt="1"/>
          </p:nvPr>
        </p:nvSpPr>
        <p:spPr>
          <a:xfrm>
            <a:off x="762000" y="701675"/>
            <a:ext cx="3173413" cy="993775"/>
          </a:xfrm>
        </p:spPr>
        <p:txBody>
          <a:bodyPr lIns="0" rIns="0">
            <a:noAutofit/>
          </a:bodyPr>
          <a:lstStyle>
            <a:lvl1pPr marL="0" indent="0">
              <a:buNone/>
              <a:defRPr sz="2800" b="1" i="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12" name="Text Placeholder 9">
            <a:extLst>
              <a:ext uri="{FF2B5EF4-FFF2-40B4-BE49-F238E27FC236}">
                <a16:creationId xmlns:a16="http://schemas.microsoft.com/office/drawing/2014/main" id="{F63AA3C9-1436-7342-A69D-2E4C1EEE0520}"/>
              </a:ext>
            </a:extLst>
          </p:cNvPr>
          <p:cNvSpPr>
            <a:spLocks noGrp="1"/>
          </p:cNvSpPr>
          <p:nvPr>
            <p:ph type="body" sz="quarter" idx="15" hasCustomPrompt="1"/>
          </p:nvPr>
        </p:nvSpPr>
        <p:spPr>
          <a:xfrm>
            <a:off x="762000" y="1711514"/>
            <a:ext cx="3173413" cy="238594"/>
          </a:xfrm>
        </p:spPr>
        <p:txBody>
          <a:bodyPr lIns="0" rIns="0">
            <a:noAutofit/>
          </a:bodyPr>
          <a:lstStyle>
            <a:lvl1pPr marL="0" indent="0">
              <a:buNone/>
              <a:defRPr sz="1600" b="0" i="0">
                <a:solidFill>
                  <a:srgbClr val="18A3D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13" name="Text Placeholder 5">
            <a:extLst>
              <a:ext uri="{FF2B5EF4-FFF2-40B4-BE49-F238E27FC236}">
                <a16:creationId xmlns:a16="http://schemas.microsoft.com/office/drawing/2014/main" id="{E41043E5-556E-D884-733F-8EF898D65874}"/>
              </a:ext>
            </a:extLst>
          </p:cNvPr>
          <p:cNvSpPr>
            <a:spLocks noGrp="1"/>
          </p:cNvSpPr>
          <p:nvPr>
            <p:ph type="body" sz="quarter" idx="13" hasCustomPrompt="1"/>
          </p:nvPr>
        </p:nvSpPr>
        <p:spPr>
          <a:xfrm>
            <a:off x="762000" y="2384425"/>
            <a:ext cx="3173413" cy="3349625"/>
          </a:xfrm>
        </p:spPr>
        <p:txBody>
          <a:bodyPr lIns="0" rIns="0">
            <a:noAutofit/>
          </a:bodyPr>
          <a:lstStyle>
            <a:lvl1pPr>
              <a:lnSpc>
                <a:spcPct val="100000"/>
              </a:lnSpc>
              <a:spcAft>
                <a:spcPts val="600"/>
              </a:spcAft>
              <a:buClr>
                <a:srgbClr val="18A3D1"/>
              </a:buClr>
              <a:defRPr sz="1400">
                <a:solidFill>
                  <a:schemeClr val="bg1"/>
                </a:solidFill>
                <a:latin typeface="+mj-lt"/>
              </a:defRPr>
            </a:lvl1pPr>
            <a:lvl2pPr marL="685800" indent="-228600">
              <a:lnSpc>
                <a:spcPct val="100000"/>
              </a:lnSpc>
              <a:spcBef>
                <a:spcPts val="600"/>
              </a:spcBef>
              <a:spcAft>
                <a:spcPts val="600"/>
              </a:spcAft>
              <a:buClr>
                <a:srgbClr val="18A3D1"/>
              </a:buClr>
              <a:buFont typeface="Arial" panose="020B0604020202020204" pitchFamily="34" charset="0"/>
              <a:buChar char="—"/>
              <a:defRPr sz="1200">
                <a:solidFill>
                  <a:schemeClr val="bg1"/>
                </a:solidFill>
                <a:latin typeface="+mj-lt"/>
              </a:defRPr>
            </a:lvl2pPr>
            <a:lvl3pPr>
              <a:lnSpc>
                <a:spcPct val="100000"/>
              </a:lnSpc>
              <a:spcBef>
                <a:spcPts val="600"/>
              </a:spcBef>
              <a:spcAft>
                <a:spcPts val="600"/>
              </a:spcAft>
              <a:buClr>
                <a:srgbClr val="18A3D1"/>
              </a:buClr>
              <a:defRPr sz="1100">
                <a:solidFill>
                  <a:schemeClr val="bg1"/>
                </a:solidFill>
                <a:latin typeface="+mj-lt"/>
              </a:defRPr>
            </a:lvl3pPr>
            <a:lvl4pPr marL="1600200" indent="-228600">
              <a:lnSpc>
                <a:spcPct val="100000"/>
              </a:lnSpc>
              <a:spcBef>
                <a:spcPts val="600"/>
              </a:spcBef>
              <a:spcAft>
                <a:spcPts val="600"/>
              </a:spcAft>
              <a:buClr>
                <a:srgbClr val="18A3D1"/>
              </a:buClr>
              <a:buFont typeface="Arial" panose="020B0604020202020204" pitchFamily="34" charset="0"/>
              <a:buChar char="—"/>
              <a:defRPr sz="1050">
                <a:solidFill>
                  <a:schemeClr val="bg1"/>
                </a:solidFill>
                <a:latin typeface="+mj-lt"/>
              </a:defRPr>
            </a:lvl4pPr>
            <a:lvl5pPr>
              <a:lnSpc>
                <a:spcPct val="100000"/>
              </a:lnSpc>
              <a:spcBef>
                <a:spcPts val="600"/>
              </a:spcBef>
              <a:spcAft>
                <a:spcPts val="600"/>
              </a:spcAft>
              <a:buClr>
                <a:srgbClr val="18A3D1"/>
              </a:buClr>
              <a:defRPr sz="1050">
                <a:solidFill>
                  <a:schemeClr val="bg1"/>
                </a:solidFill>
                <a:latin typeface="+mj-lt"/>
              </a:defRPr>
            </a:lvl5pPr>
          </a:lstStyle>
          <a:p>
            <a:pPr lvl="0"/>
            <a:r>
              <a:rPr lang="en-US"/>
              <a:t>Body text goes here</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Footer Placeholder 10">
            <a:extLst>
              <a:ext uri="{FF2B5EF4-FFF2-40B4-BE49-F238E27FC236}">
                <a16:creationId xmlns:a16="http://schemas.microsoft.com/office/drawing/2014/main" id="{A4E5D67E-9A94-84F2-4B00-894DA481F1F7}"/>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19" name="Slide Number Placeholder 11">
            <a:extLst>
              <a:ext uri="{FF2B5EF4-FFF2-40B4-BE49-F238E27FC236}">
                <a16:creationId xmlns:a16="http://schemas.microsoft.com/office/drawing/2014/main" id="{F83490DC-909F-D148-0280-03554A03B4BD}"/>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37761375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ntent Dark">
    <p:bg>
      <p:bgRef idx="1001">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21422F-3972-6665-BDD3-D14959E09B67}"/>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 Placeholder 5">
            <a:extLst>
              <a:ext uri="{FF2B5EF4-FFF2-40B4-BE49-F238E27FC236}">
                <a16:creationId xmlns:a16="http://schemas.microsoft.com/office/drawing/2014/main" id="{1D36048A-E91C-6189-94B1-CBDBB5CE3F09}"/>
              </a:ext>
            </a:extLst>
          </p:cNvPr>
          <p:cNvSpPr>
            <a:spLocks noGrp="1"/>
          </p:cNvSpPr>
          <p:nvPr>
            <p:ph type="body" sz="quarter" idx="13" hasCustomPrompt="1"/>
          </p:nvPr>
        </p:nvSpPr>
        <p:spPr>
          <a:xfrm>
            <a:off x="762001" y="1989138"/>
            <a:ext cx="10668000" cy="4106862"/>
          </a:xfrm>
        </p:spPr>
        <p:txBody>
          <a:bodyPr>
            <a:normAutofit/>
          </a:bodyPr>
          <a:lstStyle>
            <a:lvl1pPr marL="0" indent="0">
              <a:lnSpc>
                <a:spcPct val="100000"/>
              </a:lnSpc>
              <a:spcBef>
                <a:spcPts val="1200"/>
              </a:spcBef>
              <a:spcAft>
                <a:spcPts val="600"/>
              </a:spcAft>
              <a:buNone/>
              <a:defRPr sz="1600">
                <a:solidFill>
                  <a:schemeClr val="tx1"/>
                </a:solidFill>
                <a:latin typeface="+mj-lt"/>
              </a:defRPr>
            </a:lvl1pPr>
            <a:lvl2pPr marL="685800" indent="-228600">
              <a:lnSpc>
                <a:spcPct val="100000"/>
              </a:lnSpc>
              <a:spcBef>
                <a:spcPts val="600"/>
              </a:spcBef>
              <a:spcAft>
                <a:spcPts val="600"/>
              </a:spcAft>
              <a:buFont typeface="Arial" panose="020B0604020202020204" pitchFamily="34" charset="0"/>
              <a:buChar char="•"/>
              <a:defRPr sz="1400">
                <a:solidFill>
                  <a:schemeClr val="tx1"/>
                </a:solidFill>
                <a:latin typeface="+mj-lt"/>
              </a:defRPr>
            </a:lvl2pPr>
            <a:lvl3pPr marL="1143000" indent="-228600">
              <a:lnSpc>
                <a:spcPct val="100000"/>
              </a:lnSpc>
              <a:spcBef>
                <a:spcPts val="600"/>
              </a:spcBef>
              <a:spcAft>
                <a:spcPts val="600"/>
              </a:spcAft>
              <a:buFont typeface="Arial" panose="020B0604020202020204" pitchFamily="34" charset="0"/>
              <a:buChar char="—"/>
              <a:defRPr sz="1200">
                <a:solidFill>
                  <a:schemeClr val="tx1"/>
                </a:solidFill>
                <a:latin typeface="+mj-lt"/>
              </a:defRPr>
            </a:lvl3pPr>
            <a:lvl4pPr marL="1600200" indent="-228600">
              <a:lnSpc>
                <a:spcPct val="100000"/>
              </a:lnSpc>
              <a:spcBef>
                <a:spcPts val="600"/>
              </a:spcBef>
              <a:spcAft>
                <a:spcPts val="600"/>
              </a:spcAft>
              <a:buFont typeface="Arial" panose="020B0604020202020204" pitchFamily="34" charset="0"/>
              <a:buChar char="•"/>
              <a:defRPr sz="1100">
                <a:solidFill>
                  <a:schemeClr val="tx1"/>
                </a:solidFill>
                <a:latin typeface="+mj-lt"/>
              </a:defRPr>
            </a:lvl4pPr>
            <a:lvl5pPr marL="2057400" indent="-228600">
              <a:lnSpc>
                <a:spcPct val="100000"/>
              </a:lnSpc>
              <a:spcBef>
                <a:spcPts val="600"/>
              </a:spcBef>
              <a:spcAft>
                <a:spcPts val="600"/>
              </a:spcAft>
              <a:buFont typeface="Arial" panose="020B0604020202020204" pitchFamily="34" charset="0"/>
              <a:buChar char="—"/>
              <a:defRPr sz="1100">
                <a:solidFill>
                  <a:schemeClr val="tx1"/>
                </a:solidFill>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5E013CCB-25B5-14AB-BA0D-EA4B9CF134AA}"/>
              </a:ext>
            </a:extLst>
          </p:cNvPr>
          <p:cNvSpPr>
            <a:spLocks noGrp="1"/>
          </p:cNvSpPr>
          <p:nvPr>
            <p:ph type="body" sz="quarter" idx="14" hasCustomPrompt="1"/>
          </p:nvPr>
        </p:nvSpPr>
        <p:spPr>
          <a:xfrm>
            <a:off x="769525" y="685800"/>
            <a:ext cx="10660475" cy="404551"/>
          </a:xfrm>
        </p:spPr>
        <p:txBody>
          <a:bodyPr>
            <a:noAutofit/>
          </a:bodyPr>
          <a:lstStyle>
            <a:lvl1pPr marL="0" indent="0">
              <a:buNone/>
              <a:defRPr sz="2800" b="1" i="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8" name="Text Placeholder 9">
            <a:extLst>
              <a:ext uri="{FF2B5EF4-FFF2-40B4-BE49-F238E27FC236}">
                <a16:creationId xmlns:a16="http://schemas.microsoft.com/office/drawing/2014/main" id="{9916FB5A-F0AB-B926-AF8A-70AC18E58410}"/>
              </a:ext>
            </a:extLst>
          </p:cNvPr>
          <p:cNvSpPr>
            <a:spLocks noGrp="1"/>
          </p:cNvSpPr>
          <p:nvPr>
            <p:ph type="body" sz="quarter" idx="15" hasCustomPrompt="1"/>
          </p:nvPr>
        </p:nvSpPr>
        <p:spPr>
          <a:xfrm>
            <a:off x="769525" y="1267317"/>
            <a:ext cx="10660475" cy="238594"/>
          </a:xfrm>
        </p:spPr>
        <p:txBody>
          <a:bodyPr>
            <a:noAutofit/>
          </a:bodyPr>
          <a:lstStyle>
            <a:lvl1pPr marL="0" indent="0">
              <a:buNone/>
              <a:defRPr sz="1600" b="0" i="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5" name="Footer Placeholder 10">
            <a:extLst>
              <a:ext uri="{FF2B5EF4-FFF2-40B4-BE49-F238E27FC236}">
                <a16:creationId xmlns:a16="http://schemas.microsoft.com/office/drawing/2014/main" id="{EEF3574A-1A7F-D8BD-7CFB-AA0E498D86E4}"/>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7" name="Slide Number Placeholder 11">
            <a:extLst>
              <a:ext uri="{FF2B5EF4-FFF2-40B4-BE49-F238E27FC236}">
                <a16:creationId xmlns:a16="http://schemas.microsoft.com/office/drawing/2014/main" id="{A56DAC31-236B-BBE7-AC9B-F332A403C837}"/>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8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grpSp>
        <p:nvGrpSpPr>
          <p:cNvPr id="3" name="Graphic 8">
            <a:extLst>
              <a:ext uri="{FF2B5EF4-FFF2-40B4-BE49-F238E27FC236}">
                <a16:creationId xmlns:a16="http://schemas.microsoft.com/office/drawing/2014/main" id="{6A8AD436-C4FB-81F1-77F2-26B99BF0EC36}"/>
              </a:ext>
            </a:extLst>
          </p:cNvPr>
          <p:cNvGrpSpPr/>
          <p:nvPr userDrawn="1"/>
        </p:nvGrpSpPr>
        <p:grpSpPr>
          <a:xfrm>
            <a:off x="387463" y="6496955"/>
            <a:ext cx="448664" cy="88097"/>
            <a:chOff x="387463" y="6496955"/>
            <a:chExt cx="448664" cy="88097"/>
          </a:xfrm>
          <a:solidFill>
            <a:schemeClr val="tx1"/>
          </a:solidFill>
        </p:grpSpPr>
        <p:sp>
          <p:nvSpPr>
            <p:cNvPr id="9" name="Freeform: Shape 2">
              <a:extLst>
                <a:ext uri="{FF2B5EF4-FFF2-40B4-BE49-F238E27FC236}">
                  <a16:creationId xmlns:a16="http://schemas.microsoft.com/office/drawing/2014/main" id="{C330917A-8A22-8F48-940B-DF93F77315B7}"/>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0" name="Freeform: Shape 5">
              <a:extLst>
                <a:ext uri="{FF2B5EF4-FFF2-40B4-BE49-F238E27FC236}">
                  <a16:creationId xmlns:a16="http://schemas.microsoft.com/office/drawing/2014/main" id="{9E3E7F24-6414-AA88-E7EE-CA799FACA2F3}"/>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1" name="Freeform: Shape 7">
              <a:extLst>
                <a:ext uri="{FF2B5EF4-FFF2-40B4-BE49-F238E27FC236}">
                  <a16:creationId xmlns:a16="http://schemas.microsoft.com/office/drawing/2014/main" id="{638CD67C-2556-139B-E502-F8F84D0DFA23}"/>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2" name="Freeform: Shape 9">
              <a:extLst>
                <a:ext uri="{FF2B5EF4-FFF2-40B4-BE49-F238E27FC236}">
                  <a16:creationId xmlns:a16="http://schemas.microsoft.com/office/drawing/2014/main" id="{D430A642-8DA1-5531-7807-95E04384B67A}"/>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Tree>
    <p:extLst>
      <p:ext uri="{BB962C8B-B14F-4D97-AF65-F5344CB8AC3E}">
        <p14:creationId xmlns:p14="http://schemas.microsoft.com/office/powerpoint/2010/main" val="131551864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Dark">
    <p:bg>
      <p:bgRef idx="1001">
        <a:schemeClr val="bg2"/>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933305-8939-E204-706C-C645E733B89A}"/>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5" name="Graphic 8">
            <a:extLst>
              <a:ext uri="{FF2B5EF4-FFF2-40B4-BE49-F238E27FC236}">
                <a16:creationId xmlns:a16="http://schemas.microsoft.com/office/drawing/2014/main" id="{2C72B6BD-5BA8-033C-6240-252F57B4FDD8}"/>
              </a:ext>
            </a:extLst>
          </p:cNvPr>
          <p:cNvGrpSpPr/>
          <p:nvPr userDrawn="1"/>
        </p:nvGrpSpPr>
        <p:grpSpPr>
          <a:xfrm>
            <a:off x="387463" y="6496955"/>
            <a:ext cx="448664" cy="88097"/>
            <a:chOff x="387463" y="6496955"/>
            <a:chExt cx="448664" cy="88097"/>
          </a:xfrm>
          <a:solidFill>
            <a:schemeClr val="tx1"/>
          </a:solidFill>
        </p:grpSpPr>
        <p:sp>
          <p:nvSpPr>
            <p:cNvPr id="9" name="Freeform: Shape 2">
              <a:extLst>
                <a:ext uri="{FF2B5EF4-FFF2-40B4-BE49-F238E27FC236}">
                  <a16:creationId xmlns:a16="http://schemas.microsoft.com/office/drawing/2014/main" id="{BDD9344D-0F8C-EB8E-21B5-AB7C573B7CAF}"/>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0" name="Freeform: Shape 5">
              <a:extLst>
                <a:ext uri="{FF2B5EF4-FFF2-40B4-BE49-F238E27FC236}">
                  <a16:creationId xmlns:a16="http://schemas.microsoft.com/office/drawing/2014/main" id="{2EA5DB64-BF9B-EA9B-E2D6-9C9D688DDC56}"/>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1" name="Freeform: Shape 7">
              <a:extLst>
                <a:ext uri="{FF2B5EF4-FFF2-40B4-BE49-F238E27FC236}">
                  <a16:creationId xmlns:a16="http://schemas.microsoft.com/office/drawing/2014/main" id="{4462D608-68AB-8046-EB15-8D71459088DC}"/>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13" name="Freeform: Shape 9">
              <a:extLst>
                <a:ext uri="{FF2B5EF4-FFF2-40B4-BE49-F238E27FC236}">
                  <a16:creationId xmlns:a16="http://schemas.microsoft.com/office/drawing/2014/main" id="{489F1B02-20D9-F1A7-DA62-5DD8BE533128}"/>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
        <p:nvSpPr>
          <p:cNvPr id="8" name="Content Placeholder 7">
            <a:extLst>
              <a:ext uri="{FF2B5EF4-FFF2-40B4-BE49-F238E27FC236}">
                <a16:creationId xmlns:a16="http://schemas.microsoft.com/office/drawing/2014/main" id="{68E99401-40AF-E52A-006A-3006C5416668}"/>
              </a:ext>
            </a:extLst>
          </p:cNvPr>
          <p:cNvSpPr>
            <a:spLocks noGrp="1"/>
          </p:cNvSpPr>
          <p:nvPr>
            <p:ph sz="quarter" idx="16" hasCustomPrompt="1"/>
          </p:nvPr>
        </p:nvSpPr>
        <p:spPr>
          <a:xfrm>
            <a:off x="767662" y="1989139"/>
            <a:ext cx="4967976" cy="3748044"/>
          </a:xfrm>
          <a:prstGeom prst="rect">
            <a:avLst/>
          </a:prstGeom>
        </p:spPr>
        <p:txBody>
          <a:bodyPr vert="horz" lIns="91440" tIns="45720" rIns="91440" bIns="45720" rtlCol="0">
            <a:noAutofit/>
          </a:bodyPr>
          <a:lstStyle>
            <a:lvl1pPr>
              <a:lnSpc>
                <a:spcPct val="100000"/>
              </a:lnSpc>
              <a:spcAft>
                <a:spcPts val="600"/>
              </a:spcAft>
              <a:defRPr lang="en-US" sz="1400" dirty="0" smtClean="0">
                <a:solidFill>
                  <a:schemeClr val="tx1"/>
                </a:solidFill>
                <a:latin typeface="+mj-lt"/>
              </a:defRPr>
            </a:lvl1pPr>
            <a:lvl2pPr marL="685800" indent="-228600">
              <a:lnSpc>
                <a:spcPct val="100000"/>
              </a:lnSpc>
              <a:spcBef>
                <a:spcPts val="600"/>
              </a:spcBef>
              <a:spcAft>
                <a:spcPts val="600"/>
              </a:spcAft>
              <a:buFont typeface="Arial" panose="020B0604020202020204" pitchFamily="34" charset="0"/>
              <a:buChar char="—"/>
              <a:defRPr lang="en-US" sz="1200" dirty="0" smtClean="0">
                <a:solidFill>
                  <a:schemeClr val="tx1"/>
                </a:solidFill>
                <a:latin typeface="+mj-lt"/>
              </a:defRPr>
            </a:lvl2pPr>
            <a:lvl3pPr>
              <a:lnSpc>
                <a:spcPct val="100000"/>
              </a:lnSpc>
              <a:spcBef>
                <a:spcPts val="600"/>
              </a:spcBef>
              <a:spcAft>
                <a:spcPts val="600"/>
              </a:spcAft>
              <a:defRPr lang="en-US" sz="1100" dirty="0" smtClean="0">
                <a:solidFill>
                  <a:schemeClr val="tx1"/>
                </a:solidFill>
                <a:latin typeface="+mj-lt"/>
              </a:defRPr>
            </a:lvl3pPr>
            <a:lvl4pPr marL="1600200" indent="-228600">
              <a:lnSpc>
                <a:spcPct val="100000"/>
              </a:lnSpc>
              <a:spcBef>
                <a:spcPts val="600"/>
              </a:spcBef>
              <a:spcAft>
                <a:spcPts val="600"/>
              </a:spcAft>
              <a:buFont typeface="Arial" panose="020B0604020202020204" pitchFamily="34" charset="0"/>
              <a:buChar char="—"/>
              <a:defRPr lang="en-US" sz="1050" dirty="0" smtClean="0">
                <a:solidFill>
                  <a:schemeClr val="tx1"/>
                </a:solidFill>
                <a:latin typeface="+mj-lt"/>
              </a:defRPr>
            </a:lvl4pPr>
            <a:lvl5pPr>
              <a:lnSpc>
                <a:spcPct val="100000"/>
              </a:lnSpc>
              <a:spcBef>
                <a:spcPts val="600"/>
              </a:spcBef>
              <a:spcAft>
                <a:spcPts val="600"/>
              </a:spcAft>
              <a:defRPr lang="en-GB" sz="1050" dirty="0">
                <a:solidFill>
                  <a:schemeClr val="tx1"/>
                </a:solidFill>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7">
            <a:extLst>
              <a:ext uri="{FF2B5EF4-FFF2-40B4-BE49-F238E27FC236}">
                <a16:creationId xmlns:a16="http://schemas.microsoft.com/office/drawing/2014/main" id="{4953E43D-B66F-82F5-11C6-7169A1874E3A}"/>
              </a:ext>
            </a:extLst>
          </p:cNvPr>
          <p:cNvSpPr>
            <a:spLocks noGrp="1"/>
          </p:cNvSpPr>
          <p:nvPr>
            <p:ph sz="quarter" idx="17" hasCustomPrompt="1"/>
          </p:nvPr>
        </p:nvSpPr>
        <p:spPr>
          <a:xfrm>
            <a:off x="6456363" y="1989139"/>
            <a:ext cx="4967975" cy="3748044"/>
          </a:xfrm>
          <a:prstGeom prst="rect">
            <a:avLst/>
          </a:prstGeom>
        </p:spPr>
        <p:txBody>
          <a:bodyPr vert="horz" lIns="91440" tIns="45720" rIns="91440" bIns="45720" rtlCol="0">
            <a:noAutofit/>
          </a:bodyPr>
          <a:lstStyle>
            <a:lvl1pPr>
              <a:lnSpc>
                <a:spcPct val="100000"/>
              </a:lnSpc>
              <a:spcAft>
                <a:spcPts val="600"/>
              </a:spcAft>
              <a:defRPr lang="en-US" sz="1400" smtClean="0">
                <a:solidFill>
                  <a:schemeClr val="tx1"/>
                </a:solidFill>
                <a:latin typeface="+mj-lt"/>
              </a:defRPr>
            </a:lvl1pPr>
            <a:lvl2pPr marL="685800" indent="-228600">
              <a:lnSpc>
                <a:spcPct val="100000"/>
              </a:lnSpc>
              <a:spcBef>
                <a:spcPts val="600"/>
              </a:spcBef>
              <a:spcAft>
                <a:spcPts val="600"/>
              </a:spcAft>
              <a:buFont typeface="Arial" panose="020B0604020202020204" pitchFamily="34" charset="0"/>
              <a:buChar char="—"/>
              <a:defRPr lang="en-US" sz="1200" smtClean="0">
                <a:solidFill>
                  <a:schemeClr val="tx1"/>
                </a:solidFill>
                <a:latin typeface="+mj-lt"/>
              </a:defRPr>
            </a:lvl2pPr>
            <a:lvl3pPr>
              <a:lnSpc>
                <a:spcPct val="100000"/>
              </a:lnSpc>
              <a:spcBef>
                <a:spcPts val="600"/>
              </a:spcBef>
              <a:spcAft>
                <a:spcPts val="600"/>
              </a:spcAft>
              <a:defRPr lang="en-US" sz="1100" smtClean="0">
                <a:solidFill>
                  <a:schemeClr val="tx1"/>
                </a:solidFill>
                <a:latin typeface="+mj-lt"/>
              </a:defRPr>
            </a:lvl3pPr>
            <a:lvl4pPr marL="1600200" indent="-228600">
              <a:lnSpc>
                <a:spcPct val="100000"/>
              </a:lnSpc>
              <a:spcBef>
                <a:spcPts val="600"/>
              </a:spcBef>
              <a:spcAft>
                <a:spcPts val="600"/>
              </a:spcAft>
              <a:buFont typeface="Arial" panose="020B0604020202020204" pitchFamily="34" charset="0"/>
              <a:buChar char="—"/>
              <a:defRPr lang="en-US" sz="1050" smtClean="0">
                <a:solidFill>
                  <a:schemeClr val="tx1"/>
                </a:solidFill>
                <a:latin typeface="+mj-lt"/>
              </a:defRPr>
            </a:lvl4pPr>
            <a:lvl5pPr>
              <a:lnSpc>
                <a:spcPct val="100000"/>
              </a:lnSpc>
              <a:spcBef>
                <a:spcPts val="600"/>
              </a:spcBef>
              <a:spcAft>
                <a:spcPts val="600"/>
              </a:spcAft>
              <a:defRPr lang="en-GB" sz="1050" dirty="0">
                <a:solidFill>
                  <a:schemeClr val="tx1"/>
                </a:solidFill>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9">
            <a:extLst>
              <a:ext uri="{FF2B5EF4-FFF2-40B4-BE49-F238E27FC236}">
                <a16:creationId xmlns:a16="http://schemas.microsoft.com/office/drawing/2014/main" id="{6882F897-FEA2-ACCF-D12F-D4663C99F0C6}"/>
              </a:ext>
            </a:extLst>
          </p:cNvPr>
          <p:cNvSpPr>
            <a:spLocks noGrp="1"/>
          </p:cNvSpPr>
          <p:nvPr>
            <p:ph type="body" sz="quarter" idx="14" hasCustomPrompt="1"/>
          </p:nvPr>
        </p:nvSpPr>
        <p:spPr>
          <a:xfrm>
            <a:off x="767662" y="685800"/>
            <a:ext cx="10662338" cy="546100"/>
          </a:xfrm>
        </p:spPr>
        <p:txBody>
          <a:bodyPr>
            <a:normAutofit/>
          </a:bodyPr>
          <a:lstStyle>
            <a:lvl1pPr marL="0" indent="0">
              <a:buNone/>
              <a:defRPr sz="2800" b="1" i="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3" name="Text Placeholder 9">
            <a:extLst>
              <a:ext uri="{FF2B5EF4-FFF2-40B4-BE49-F238E27FC236}">
                <a16:creationId xmlns:a16="http://schemas.microsoft.com/office/drawing/2014/main" id="{BBC7182F-AD94-8AE3-261E-5D978935C0B6}"/>
              </a:ext>
            </a:extLst>
          </p:cNvPr>
          <p:cNvSpPr>
            <a:spLocks noGrp="1"/>
          </p:cNvSpPr>
          <p:nvPr>
            <p:ph type="body" sz="quarter" idx="15" hasCustomPrompt="1"/>
          </p:nvPr>
        </p:nvSpPr>
        <p:spPr>
          <a:xfrm>
            <a:off x="767662" y="1270489"/>
            <a:ext cx="10656676" cy="238594"/>
          </a:xfrm>
        </p:spPr>
        <p:txBody>
          <a:bodyPr>
            <a:noAutofit/>
          </a:bodyPr>
          <a:lstStyle>
            <a:lvl1pPr marL="0" indent="0">
              <a:buNone/>
              <a:defRPr sz="1600" b="0" i="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
        <p:nvSpPr>
          <p:cNvPr id="6" name="Footer Placeholder 10">
            <a:extLst>
              <a:ext uri="{FF2B5EF4-FFF2-40B4-BE49-F238E27FC236}">
                <a16:creationId xmlns:a16="http://schemas.microsoft.com/office/drawing/2014/main" id="{7BFC4F1C-CBDD-9496-D5D3-4FC9CFD57D4C}"/>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7" name="Slide Number Placeholder 11">
            <a:extLst>
              <a:ext uri="{FF2B5EF4-FFF2-40B4-BE49-F238E27FC236}">
                <a16:creationId xmlns:a16="http://schemas.microsoft.com/office/drawing/2014/main" id="{80D254DC-395C-A16F-DEC4-A3B30AF178C8}"/>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Tree>
    <p:extLst>
      <p:ext uri="{BB962C8B-B14F-4D97-AF65-F5344CB8AC3E}">
        <p14:creationId xmlns:p14="http://schemas.microsoft.com/office/powerpoint/2010/main" val="409208202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Dark">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BB8C5-BD4A-E40A-4C80-EA358BB394C0}"/>
              </a:ext>
            </a:extLst>
          </p:cNvPr>
          <p:cNvSpPr/>
          <p:nvPr userDrawn="1"/>
        </p:nvSpPr>
        <p:spPr>
          <a:xfrm>
            <a:off x="1" y="0"/>
            <a:ext cx="12192000" cy="6858000"/>
          </a:xfrm>
          <a:prstGeom prst="rect">
            <a:avLst/>
          </a:prstGeom>
          <a:gradFill flip="none" rotWithShape="1">
            <a:gsLst>
              <a:gs pos="0">
                <a:srgbClr val="13339E"/>
              </a:gs>
              <a:gs pos="95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 name="Graphic 8">
            <a:extLst>
              <a:ext uri="{FF2B5EF4-FFF2-40B4-BE49-F238E27FC236}">
                <a16:creationId xmlns:a16="http://schemas.microsoft.com/office/drawing/2014/main" id="{1AA9CAA4-CA20-73B8-57B9-50A2CC56458A}"/>
              </a:ext>
            </a:extLst>
          </p:cNvPr>
          <p:cNvGrpSpPr/>
          <p:nvPr userDrawn="1"/>
        </p:nvGrpSpPr>
        <p:grpSpPr>
          <a:xfrm>
            <a:off x="387463" y="6496955"/>
            <a:ext cx="448664" cy="88097"/>
            <a:chOff x="387463" y="6496955"/>
            <a:chExt cx="448664" cy="88097"/>
          </a:xfrm>
          <a:solidFill>
            <a:schemeClr val="tx1"/>
          </a:solidFill>
        </p:grpSpPr>
        <p:sp>
          <p:nvSpPr>
            <p:cNvPr id="4" name="Freeform: Shape 2">
              <a:extLst>
                <a:ext uri="{FF2B5EF4-FFF2-40B4-BE49-F238E27FC236}">
                  <a16:creationId xmlns:a16="http://schemas.microsoft.com/office/drawing/2014/main" id="{CF8AE646-4432-442F-EA23-A74BD905DDF3}"/>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5" name="Freeform: Shape 5">
              <a:extLst>
                <a:ext uri="{FF2B5EF4-FFF2-40B4-BE49-F238E27FC236}">
                  <a16:creationId xmlns:a16="http://schemas.microsoft.com/office/drawing/2014/main" id="{D799F37D-2E94-543E-0D1C-D2F0FE8B10BF}"/>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6" name="Freeform: Shape 7">
              <a:extLst>
                <a:ext uri="{FF2B5EF4-FFF2-40B4-BE49-F238E27FC236}">
                  <a16:creationId xmlns:a16="http://schemas.microsoft.com/office/drawing/2014/main" id="{5FADB187-CFDD-BBB8-7A9D-32BFD259CD5D}"/>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grpFill/>
            <a:ln w="394" cap="flat">
              <a:noFill/>
              <a:prstDash val="solid"/>
              <a:miter/>
            </a:ln>
          </p:spPr>
          <p:txBody>
            <a:bodyPr rtlCol="0" anchor="ctr"/>
            <a:lstStyle/>
            <a:p>
              <a:endParaRPr lang="en-US">
                <a:solidFill>
                  <a:schemeClr val="bg1"/>
                </a:solidFill>
                <a:latin typeface="+mj-lt"/>
              </a:endParaRPr>
            </a:p>
          </p:txBody>
        </p:sp>
        <p:sp>
          <p:nvSpPr>
            <p:cNvPr id="9" name="Freeform: Shape 9">
              <a:extLst>
                <a:ext uri="{FF2B5EF4-FFF2-40B4-BE49-F238E27FC236}">
                  <a16:creationId xmlns:a16="http://schemas.microsoft.com/office/drawing/2014/main" id="{CC2C9568-E8F1-CE17-3FC6-459ADE272EED}"/>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grpFill/>
            <a:ln w="394" cap="flat">
              <a:noFill/>
              <a:prstDash val="solid"/>
              <a:miter/>
            </a:ln>
          </p:spPr>
          <p:txBody>
            <a:bodyPr rtlCol="0" anchor="ctr"/>
            <a:lstStyle/>
            <a:p>
              <a:endParaRPr lang="en-US">
                <a:solidFill>
                  <a:schemeClr val="bg1"/>
                </a:solidFill>
                <a:latin typeface="+mj-lt"/>
              </a:endParaRPr>
            </a:p>
          </p:txBody>
        </p:sp>
      </p:grpSp>
      <p:sp>
        <p:nvSpPr>
          <p:cNvPr id="8" name="Picture Placeholder 6">
            <a:extLst>
              <a:ext uri="{FF2B5EF4-FFF2-40B4-BE49-F238E27FC236}">
                <a16:creationId xmlns:a16="http://schemas.microsoft.com/office/drawing/2014/main" id="{E8B89A96-D95C-458C-167C-601431E74E7A}"/>
              </a:ext>
            </a:extLst>
          </p:cNvPr>
          <p:cNvSpPr>
            <a:spLocks noGrp="1"/>
          </p:cNvSpPr>
          <p:nvPr>
            <p:ph type="pic" sz="quarter" idx="16"/>
          </p:nvPr>
        </p:nvSpPr>
        <p:spPr>
          <a:xfrm>
            <a:off x="6096000" y="685800"/>
            <a:ext cx="5334000" cy="5410427"/>
          </a:xfrm>
          <a:prstGeom prst="roundRect">
            <a:avLst>
              <a:gd name="adj" fmla="val 3435"/>
            </a:avLst>
          </a:prstGeom>
        </p:spPr>
        <p:txBody>
          <a:bodyPr>
            <a:normAutofit/>
          </a:bodyPr>
          <a:lstStyle>
            <a:lvl1pPr marL="0" indent="0">
              <a:buNone/>
              <a:defRPr sz="2000" b="0" i="0">
                <a:solidFill>
                  <a:schemeClr val="tx1"/>
                </a:solidFill>
                <a:latin typeface="+mj-lt"/>
              </a:defRPr>
            </a:lvl1pPr>
          </a:lstStyle>
          <a:p>
            <a:r>
              <a:rPr lang="en-US"/>
              <a:t>Click icon to add picture</a:t>
            </a:r>
            <a:endParaRPr lang="en-GB"/>
          </a:p>
        </p:txBody>
      </p:sp>
      <p:sp>
        <p:nvSpPr>
          <p:cNvPr id="7" name="Footer Placeholder 10">
            <a:extLst>
              <a:ext uri="{FF2B5EF4-FFF2-40B4-BE49-F238E27FC236}">
                <a16:creationId xmlns:a16="http://schemas.microsoft.com/office/drawing/2014/main" id="{3108DBCE-5C28-6693-CDF3-31CB6844283B}"/>
              </a:ext>
            </a:extLst>
          </p:cNvPr>
          <p:cNvSpPr>
            <a:spLocks noGrp="1"/>
          </p:cNvSpPr>
          <p:nvPr>
            <p:ph type="ftr" sz="quarter" idx="11"/>
          </p:nvPr>
        </p:nvSpPr>
        <p:spPr>
          <a:xfrm>
            <a:off x="7315201" y="6356350"/>
            <a:ext cx="4114800" cy="365125"/>
          </a:xfrm>
          <a:prstGeom prst="rect">
            <a:avLst/>
          </a:prstGeom>
        </p:spPr>
        <p:txBody>
          <a:bodyPr/>
          <a:lstStyle>
            <a:lvl1pPr algn="r">
              <a:defRPr sz="800" b="0" i="0">
                <a:solidFill>
                  <a:schemeClr val="tx1"/>
                </a:solidFill>
                <a:latin typeface="+mj-lt"/>
                <a:cs typeface="Arial" panose="020B0604020202020204" pitchFamily="34" charset="0"/>
              </a:defRPr>
            </a:lvl1pPr>
          </a:lstStyle>
          <a:p>
            <a:r>
              <a:rPr lang="en-US"/>
              <a:t>VAST Data 2024 Overview</a:t>
            </a:r>
          </a:p>
        </p:txBody>
      </p:sp>
      <p:sp>
        <p:nvSpPr>
          <p:cNvPr id="10" name="Slide Number Placeholder 11">
            <a:extLst>
              <a:ext uri="{FF2B5EF4-FFF2-40B4-BE49-F238E27FC236}">
                <a16:creationId xmlns:a16="http://schemas.microsoft.com/office/drawing/2014/main" id="{DAFC32CC-C909-A991-B80A-2DEAD4CC185A}"/>
              </a:ext>
            </a:extLst>
          </p:cNvPr>
          <p:cNvSpPr>
            <a:spLocks noGrp="1"/>
          </p:cNvSpPr>
          <p:nvPr>
            <p:ph type="sldNum" sz="quarter" idx="12"/>
          </p:nvPr>
        </p:nvSpPr>
        <p:spPr>
          <a:xfrm>
            <a:off x="11506200" y="6356350"/>
            <a:ext cx="500447" cy="365125"/>
          </a:xfrm>
          <a:prstGeom prst="rect">
            <a:avLst/>
          </a:prstGeom>
        </p:spPr>
        <p:txBody>
          <a:bodyPr vert="horz" lIns="91440" tIns="45720" rIns="91440" bIns="45720" rtlCol="0" anchor="ctr"/>
          <a:lstStyle>
            <a:lvl1pPr algn="ctr">
              <a:defRPr lang="en-US" sz="600" b="0" i="0" spc="0" smtClean="0">
                <a:solidFill>
                  <a:schemeClr val="tx1"/>
                </a:solidFill>
                <a:latin typeface="+mj-lt"/>
                <a:ea typeface="Arial" panose="020B0604020202020204" pitchFamily="34" charset="0"/>
                <a:cs typeface="Arial" panose="020B0604020202020204" pitchFamily="34" charset="0"/>
              </a:defRPr>
            </a:lvl1pPr>
          </a:lstStyle>
          <a:p>
            <a:fld id="{BE0BE7DB-ADCB-4F44-A4B5-51FF55DC01D3}" type="slidenum">
              <a:rPr lang="en-US" smtClean="0"/>
              <a:pPr/>
              <a:t>‹#›</a:t>
            </a:fld>
            <a:endParaRPr lang="en-US"/>
          </a:p>
        </p:txBody>
      </p:sp>
      <p:sp>
        <p:nvSpPr>
          <p:cNvPr id="11" name="Text Placeholder 5">
            <a:extLst>
              <a:ext uri="{FF2B5EF4-FFF2-40B4-BE49-F238E27FC236}">
                <a16:creationId xmlns:a16="http://schemas.microsoft.com/office/drawing/2014/main" id="{D9CBFA0A-1884-1AC3-25B0-D5BA8479AA58}"/>
              </a:ext>
            </a:extLst>
          </p:cNvPr>
          <p:cNvSpPr>
            <a:spLocks noGrp="1"/>
          </p:cNvSpPr>
          <p:nvPr>
            <p:ph type="body" sz="quarter" idx="13" hasCustomPrompt="1"/>
          </p:nvPr>
        </p:nvSpPr>
        <p:spPr>
          <a:xfrm>
            <a:off x="762000" y="2384425"/>
            <a:ext cx="4613275" cy="3711801"/>
          </a:xfrm>
        </p:spPr>
        <p:txBody>
          <a:bodyPr>
            <a:normAutofit/>
          </a:bodyPr>
          <a:lstStyle>
            <a:lvl1pPr>
              <a:lnSpc>
                <a:spcPct val="100000"/>
              </a:lnSpc>
              <a:spcAft>
                <a:spcPts val="600"/>
              </a:spcAft>
              <a:defRPr sz="1400">
                <a:solidFill>
                  <a:schemeClr val="tx1"/>
                </a:solidFill>
                <a:latin typeface="+mj-lt"/>
              </a:defRPr>
            </a:lvl1pPr>
            <a:lvl2pPr marL="685800" indent="-228600">
              <a:lnSpc>
                <a:spcPct val="100000"/>
              </a:lnSpc>
              <a:spcBef>
                <a:spcPts val="600"/>
              </a:spcBef>
              <a:spcAft>
                <a:spcPts val="600"/>
              </a:spcAft>
              <a:buFont typeface="Arial" panose="020B0604020202020204" pitchFamily="34" charset="0"/>
              <a:buChar char="—"/>
              <a:defRPr sz="1200">
                <a:solidFill>
                  <a:schemeClr val="tx1"/>
                </a:solidFill>
                <a:latin typeface="+mj-lt"/>
              </a:defRPr>
            </a:lvl2pPr>
            <a:lvl3pPr>
              <a:lnSpc>
                <a:spcPct val="100000"/>
              </a:lnSpc>
              <a:spcBef>
                <a:spcPts val="600"/>
              </a:spcBef>
              <a:spcAft>
                <a:spcPts val="600"/>
              </a:spcAft>
              <a:defRPr sz="1100">
                <a:solidFill>
                  <a:schemeClr val="tx1"/>
                </a:solidFill>
                <a:latin typeface="+mj-lt"/>
              </a:defRPr>
            </a:lvl3pPr>
            <a:lvl4pPr marL="1600200" indent="-228600">
              <a:lnSpc>
                <a:spcPct val="100000"/>
              </a:lnSpc>
              <a:spcBef>
                <a:spcPts val="600"/>
              </a:spcBef>
              <a:spcAft>
                <a:spcPts val="600"/>
              </a:spcAft>
              <a:buFont typeface="Arial" panose="020B0604020202020204" pitchFamily="34" charset="0"/>
              <a:buChar char="—"/>
              <a:defRPr sz="1050">
                <a:solidFill>
                  <a:schemeClr val="tx1"/>
                </a:solidFill>
                <a:latin typeface="+mj-lt"/>
              </a:defRPr>
            </a:lvl4pPr>
            <a:lvl5pPr>
              <a:lnSpc>
                <a:spcPct val="100000"/>
              </a:lnSpc>
              <a:spcBef>
                <a:spcPts val="600"/>
              </a:spcBef>
              <a:spcAft>
                <a:spcPts val="600"/>
              </a:spcAft>
              <a:defRPr sz="1050">
                <a:solidFill>
                  <a:schemeClr val="tx1"/>
                </a:solidFill>
                <a:latin typeface="+mj-lt"/>
              </a:defRPr>
            </a:lvl5pPr>
          </a:lstStyle>
          <a:p>
            <a:pPr lvl="0"/>
            <a:r>
              <a:rPr lang="en-US"/>
              <a:t>Body text goes here</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64694A10-46D9-1FB0-7259-CC182037D380}"/>
              </a:ext>
            </a:extLst>
          </p:cNvPr>
          <p:cNvSpPr>
            <a:spLocks noGrp="1"/>
          </p:cNvSpPr>
          <p:nvPr>
            <p:ph type="body" sz="quarter" idx="14" hasCustomPrompt="1"/>
          </p:nvPr>
        </p:nvSpPr>
        <p:spPr>
          <a:xfrm>
            <a:off x="762000" y="685800"/>
            <a:ext cx="4605338" cy="803902"/>
          </a:xfrm>
        </p:spPr>
        <p:txBody>
          <a:bodyPr>
            <a:noAutofit/>
          </a:bodyPr>
          <a:lstStyle>
            <a:lvl1pPr marL="0" indent="0">
              <a:buNone/>
              <a:defRPr sz="2800" b="1" i="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Slide Goes Here</a:t>
            </a:r>
          </a:p>
        </p:txBody>
      </p:sp>
      <p:sp>
        <p:nvSpPr>
          <p:cNvPr id="14" name="Text Placeholder 9">
            <a:extLst>
              <a:ext uri="{FF2B5EF4-FFF2-40B4-BE49-F238E27FC236}">
                <a16:creationId xmlns:a16="http://schemas.microsoft.com/office/drawing/2014/main" id="{3ED6A663-7FB1-1DB9-B3B1-AD9BFBF22EB1}"/>
              </a:ext>
            </a:extLst>
          </p:cNvPr>
          <p:cNvSpPr>
            <a:spLocks noGrp="1"/>
          </p:cNvSpPr>
          <p:nvPr>
            <p:ph type="body" sz="quarter" idx="15" hasCustomPrompt="1"/>
          </p:nvPr>
        </p:nvSpPr>
        <p:spPr>
          <a:xfrm>
            <a:off x="762000" y="1647189"/>
            <a:ext cx="4605338" cy="238594"/>
          </a:xfrm>
        </p:spPr>
        <p:txBody>
          <a:bodyPr>
            <a:noAutofit/>
          </a:bodyPr>
          <a:lstStyle>
            <a:lvl1pPr marL="0" indent="0">
              <a:buNone/>
              <a:defRPr sz="1600" b="0" i="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goes here</a:t>
            </a:r>
          </a:p>
        </p:txBody>
      </p:sp>
    </p:spTree>
    <p:extLst>
      <p:ext uri="{BB962C8B-B14F-4D97-AF65-F5344CB8AC3E}">
        <p14:creationId xmlns:p14="http://schemas.microsoft.com/office/powerpoint/2010/main" val="2751625545"/>
      </p:ext>
    </p:extLst>
  </p:cSld>
  <p:clrMapOvr>
    <a:overrideClrMapping bg1="dk1" tx1="lt1" bg2="dk2" tx2="lt2" accent1="accent1" accent2="accent2" accent3="accent3" accent4="accent4" accent5="accent5" accent6="accent6" hlink="hlink" folHlink="folHlink"/>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24"/>
          <p:cNvSpPr txBox="1">
            <a:spLocks noGrp="1"/>
          </p:cNvSpPr>
          <p:nvPr>
            <p:ph type="sldNum" idx="12"/>
          </p:nvPr>
        </p:nvSpPr>
        <p:spPr>
          <a:xfrm>
            <a:off x="11506200" y="6356350"/>
            <a:ext cx="5004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0" marR="0" lvl="1"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0" marR="0" lvl="2"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0" marR="0" lvl="3"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0" marR="0" lvl="4"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0" marR="0" lvl="5"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0" marR="0" lvl="6"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0" marR="0" lvl="7"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0" marR="0" lvl="8" indent="0" algn="ctr">
              <a:lnSpc>
                <a:spcPct val="100000"/>
              </a:lnSpc>
              <a:spcBef>
                <a:spcPts val="0"/>
              </a:spcBef>
              <a:spcAft>
                <a:spcPts val="0"/>
              </a:spcAft>
              <a:buClr>
                <a:srgbClr val="000000"/>
              </a:buClr>
              <a:buSzPts val="800"/>
              <a:buFont typeface="Arial" panose="020B0604020202020204" pitchFamily="34" charset="0"/>
              <a:buNone/>
              <a:defRPr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marL="0" lvl="0" indent="0" algn="ctr" rtl="0">
              <a:spcBef>
                <a:spcPts val="0"/>
              </a:spcBef>
              <a:spcAft>
                <a:spcPts val="0"/>
              </a:spcAft>
              <a:buNone/>
            </a:pPr>
            <a:fld id="{00000000-1234-1234-1234-123412341234}" type="slidenum">
              <a:rPr lang="en-US"/>
              <a:t>‹#›</a:t>
            </a:fld>
            <a:endParaRPr/>
          </a:p>
        </p:txBody>
      </p:sp>
      <p:sp>
        <p:nvSpPr>
          <p:cNvPr id="11" name="Google Shape;11;p124"/>
          <p:cNvSpPr txBox="1">
            <a:spLocks noGrp="1"/>
          </p:cNvSpPr>
          <p:nvPr>
            <p:ph type="title"/>
          </p:nvPr>
        </p:nvSpPr>
        <p:spPr>
          <a:xfrm>
            <a:off x="766763" y="365125"/>
            <a:ext cx="10658400" cy="13257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lt1"/>
              </a:buClr>
              <a:buSzPts val="2800"/>
              <a:buFont typeface="Arial" panose="020B0604020202020204" pitchFamily="34" charset="0"/>
              <a:buNone/>
              <a:defRPr sz="28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12" name="Google Shape;12;p124"/>
          <p:cNvSpPr txBox="1">
            <a:spLocks noGrp="1"/>
          </p:cNvSpPr>
          <p:nvPr>
            <p:ph type="body" idx="1"/>
          </p:nvPr>
        </p:nvSpPr>
        <p:spPr>
          <a:xfrm>
            <a:off x="766763" y="1825625"/>
            <a:ext cx="10658400" cy="4267200"/>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1200"/>
              </a:spcBef>
              <a:spcAft>
                <a:spcPts val="0"/>
              </a:spcAft>
              <a:buClr>
                <a:schemeClr val="accent1"/>
              </a:buClr>
              <a:buSzPts val="1800"/>
              <a:buFont typeface="Arial" panose="020B0604020202020204" pitchFamily="34" charset="0"/>
              <a:buChar char="•"/>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marR="0" lvl="1" indent="-330200" algn="l">
              <a:lnSpc>
                <a:spcPct val="100000"/>
              </a:lnSpc>
              <a:spcBef>
                <a:spcPts val="1200"/>
              </a:spcBef>
              <a:spcAft>
                <a:spcPts val="0"/>
              </a:spcAft>
              <a:buClr>
                <a:schemeClr val="accent1"/>
              </a:buClr>
              <a:buSzPts val="1600"/>
              <a:buFont typeface="Arial" panose="020B0604020202020204" pitchFamily="34" charset="0"/>
              <a:buChar char="—"/>
              <a:defRPr sz="16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371600" marR="0" lvl="2" indent="-317500" algn="l">
              <a:lnSpc>
                <a:spcPct val="100000"/>
              </a:lnSpc>
              <a:spcBef>
                <a:spcPts val="1200"/>
              </a:spcBef>
              <a:spcAft>
                <a:spcPts val="0"/>
              </a:spcAft>
              <a:buClr>
                <a:schemeClr val="accent1"/>
              </a:buClr>
              <a:buSzPts val="1400"/>
              <a:buFont typeface="Arial" panose="020B0604020202020204" pitchFamily="34" charset="0"/>
              <a:buChar char="•"/>
              <a:defRPr sz="14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828800" marR="0" lvl="3" indent="-304800" algn="l">
              <a:lnSpc>
                <a:spcPct val="100000"/>
              </a:lnSpc>
              <a:spcBef>
                <a:spcPts val="1200"/>
              </a:spcBef>
              <a:spcAft>
                <a:spcPts val="0"/>
              </a:spcAft>
              <a:buClr>
                <a:schemeClr val="accent1"/>
              </a:buClr>
              <a:buSzPts val="1200"/>
              <a:buFont typeface="Arial" panose="020B0604020202020204" pitchFamily="34" charset="0"/>
              <a:buChar char="—"/>
              <a:defRPr sz="12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286000" marR="0" lvl="4" indent="-304800" algn="l">
              <a:lnSpc>
                <a:spcPct val="100000"/>
              </a:lnSpc>
              <a:spcBef>
                <a:spcPts val="1200"/>
              </a:spcBef>
              <a:spcAft>
                <a:spcPts val="0"/>
              </a:spcAft>
              <a:buClr>
                <a:schemeClr val="accent1"/>
              </a:buClr>
              <a:buSzPts val="1200"/>
              <a:buFont typeface="Arial" panose="020B0604020202020204" pitchFamily="34" charset="0"/>
              <a:buChar char="•"/>
              <a:defRPr sz="12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743200" marR="0" lvl="5" indent="-342900" algn="l">
              <a:lnSpc>
                <a:spcPct val="90000"/>
              </a:lnSpc>
              <a:spcBef>
                <a:spcPts val="600"/>
              </a:spcBef>
              <a:spcAft>
                <a:spcPts val="0"/>
              </a:spcAft>
              <a:buClr>
                <a:schemeClr val="lt1"/>
              </a:buClr>
              <a:buSzPts val="1800"/>
              <a:buFont typeface="Arial" panose="020B0604020202020204" pitchFamily="34" charset="0"/>
              <a:buChar char="•"/>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3200400" marR="0" lvl="6" indent="-342900" algn="l">
              <a:lnSpc>
                <a:spcPct val="90000"/>
              </a:lnSpc>
              <a:spcBef>
                <a:spcPts val="500"/>
              </a:spcBef>
              <a:spcAft>
                <a:spcPts val="0"/>
              </a:spcAft>
              <a:buClr>
                <a:schemeClr val="lt1"/>
              </a:buClr>
              <a:buSzPts val="1800"/>
              <a:buFont typeface="Arial" panose="020B0604020202020204" pitchFamily="34" charset="0"/>
              <a:buChar char="•"/>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657600" marR="0" lvl="7" indent="-342900" algn="l">
              <a:lnSpc>
                <a:spcPct val="90000"/>
              </a:lnSpc>
              <a:spcBef>
                <a:spcPts val="500"/>
              </a:spcBef>
              <a:spcAft>
                <a:spcPts val="0"/>
              </a:spcAft>
              <a:buClr>
                <a:schemeClr val="lt1"/>
              </a:buClr>
              <a:buSzPts val="1800"/>
              <a:buFont typeface="Arial" panose="020B0604020202020204" pitchFamily="34" charset="0"/>
              <a:buChar char="•"/>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4114800" marR="0" lvl="8" indent="-342900" algn="l">
              <a:lnSpc>
                <a:spcPct val="90000"/>
              </a:lnSpc>
              <a:spcBef>
                <a:spcPts val="500"/>
              </a:spcBef>
              <a:spcAft>
                <a:spcPts val="0"/>
              </a:spcAft>
              <a:buClr>
                <a:schemeClr val="lt1"/>
              </a:buClr>
              <a:buSzPts val="1800"/>
              <a:buFont typeface="Arial" panose="020B0604020202020204" pitchFamily="34" charset="0"/>
              <a:buChar char="•"/>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sp>
        <p:nvSpPr>
          <p:cNvPr id="13" name="Google Shape;13;p124"/>
          <p:cNvSpPr txBox="1">
            <a:spLocks noGrp="1"/>
          </p:cNvSpPr>
          <p:nvPr>
            <p:ph type="ftr" idx="11"/>
          </p:nvPr>
        </p:nvSpPr>
        <p:spPr>
          <a:xfrm>
            <a:off x="7310437" y="6356350"/>
            <a:ext cx="4114800" cy="36510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Clr>
                <a:srgbClr val="000000"/>
              </a:buClr>
              <a:buSzPts val="1400"/>
              <a:buFont typeface="Arial" panose="020B0604020202020204" pitchFamily="34" charset="0"/>
              <a:buNone/>
              <a:defRPr sz="800" b="0" i="0" u="none" strike="noStrike" cap="none">
                <a:solidFill>
                  <a:srgbClr val="060A16"/>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a:lnSpc>
                <a:spcPct val="100000"/>
              </a:lnSpc>
              <a:spcBef>
                <a:spcPts val="0"/>
              </a:spcBef>
              <a:spcAft>
                <a:spcPts val="0"/>
              </a:spcAft>
              <a:buClr>
                <a:srgbClr val="000000"/>
              </a:buClr>
              <a:buSzPts val="1400"/>
              <a:buFont typeface="Arial" panose="020B0604020202020204" pitchFamily="34" charset="0"/>
              <a:buNone/>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endParaRPr/>
          </a:p>
        </p:txBody>
      </p:sp>
      <p:grpSp>
        <p:nvGrpSpPr>
          <p:cNvPr id="14" name="Google Shape;14;p124"/>
          <p:cNvGrpSpPr/>
          <p:nvPr/>
        </p:nvGrpSpPr>
        <p:grpSpPr>
          <a:xfrm>
            <a:off x="387463" y="6496955"/>
            <a:ext cx="448664" cy="88097"/>
            <a:chOff x="387463" y="6496955"/>
            <a:chExt cx="448664" cy="88097"/>
          </a:xfrm>
        </p:grpSpPr>
        <p:sp>
          <p:nvSpPr>
            <p:cNvPr id="15" name="Google Shape;15;p124"/>
            <p:cNvSpPr/>
            <p:nvPr/>
          </p:nvSpPr>
          <p:spPr>
            <a:xfrm>
              <a:off x="387463" y="6496955"/>
              <a:ext cx="84766" cy="88097"/>
            </a:xfrm>
            <a:custGeom>
              <a:avLst/>
              <a:gdLst/>
              <a:ahLst/>
              <a:cxnLst/>
              <a:rect l="l" t="t" r="r" b="b"/>
              <a:pathLst>
                <a:path w="84766" h="88097" extrusionOk="0">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6" name="Google Shape;16;p124"/>
            <p:cNvSpPr/>
            <p:nvPr/>
          </p:nvSpPr>
          <p:spPr>
            <a:xfrm>
              <a:off x="514985" y="6496978"/>
              <a:ext cx="84772" cy="88057"/>
            </a:xfrm>
            <a:custGeom>
              <a:avLst/>
              <a:gdLst/>
              <a:ahLst/>
              <a:cxnLst/>
              <a:rect l="l" t="t" r="r" b="b"/>
              <a:pathLst>
                <a:path w="84772" h="88057" extrusionOk="0">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Google Shape;17;p124"/>
            <p:cNvSpPr/>
            <p:nvPr/>
          </p:nvSpPr>
          <p:spPr>
            <a:xfrm>
              <a:off x="642088" y="6496978"/>
              <a:ext cx="73463" cy="87039"/>
            </a:xfrm>
            <a:custGeom>
              <a:avLst/>
              <a:gdLst/>
              <a:ahLst/>
              <a:cxnLst/>
              <a:rect l="l" t="t" r="r" b="b"/>
              <a:pathLst>
                <a:path w="73463" h="87039" extrusionOk="0">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Google Shape;18;p124"/>
            <p:cNvSpPr/>
            <p:nvPr/>
          </p:nvSpPr>
          <p:spPr>
            <a:xfrm>
              <a:off x="758330" y="6496977"/>
              <a:ext cx="77797" cy="87000"/>
            </a:xfrm>
            <a:custGeom>
              <a:avLst/>
              <a:gdLst/>
              <a:ahLst/>
              <a:cxnLst/>
              <a:rect l="l" t="t" r="r" b="b"/>
              <a:pathLst>
                <a:path w="77797" h="87000" extrusionOk="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85" r:id="rId5"/>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otherStyle>
  </p:txStyles>
  <p:extLst>
    <p:ext uri="{27BBF7A9-308A-43DC-89C8-2F10F3537804}">
      <p15:sldGuideLst xmlns:p15="http://schemas.microsoft.com/office/powerpoint/2012/main">
        <p15:guide id="1" orient="horz" pos="432">
          <p15:clr>
            <a:srgbClr val="F26B43"/>
          </p15:clr>
        </p15:guide>
        <p15:guide id="2" pos="7200">
          <p15:clr>
            <a:srgbClr val="F26B43"/>
          </p15:clr>
        </p15:guide>
        <p15:guide id="3" orient="horz" pos="3840">
          <p15:clr>
            <a:srgbClr val="F26B43"/>
          </p15:clr>
        </p15:guide>
        <p15:guide id="4" pos="4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76285870-0817-AB59-02B0-0A0520997256}"/>
              </a:ext>
            </a:extLst>
          </p:cNvPr>
          <p:cNvSpPr>
            <a:spLocks noGrp="1"/>
          </p:cNvSpPr>
          <p:nvPr>
            <p:ph type="sldNum" sz="quarter" idx="4"/>
          </p:nvPr>
        </p:nvSpPr>
        <p:spPr>
          <a:xfrm>
            <a:off x="11506200" y="6356350"/>
            <a:ext cx="500447" cy="365125"/>
          </a:xfrm>
          <a:prstGeom prst="rect">
            <a:avLst/>
          </a:prstGeom>
        </p:spPr>
        <p:txBody>
          <a:bodyPr vert="horz" lIns="91440" tIns="45720" rIns="91440" bIns="45720" rtlCol="0" anchor="ctr"/>
          <a:lstStyle>
            <a:lvl1pPr>
              <a:defRPr lang="en-US" sz="800" b="0" i="0" spc="0" smtClean="0">
                <a:latin typeface="+mj-lt"/>
                <a:ea typeface="Arial" panose="020B0604020202020204" pitchFamily="34" charset="0"/>
                <a:cs typeface="Arial" panose="020B0604020202020204" pitchFamily="34" charset="0"/>
              </a:defRPr>
            </a:lvl1pPr>
          </a:lstStyle>
          <a:p>
            <a:pPr algn="ctr"/>
            <a:fld id="{BE0BE7DB-ADCB-4F44-A4B5-51FF55DC01D3}" type="slidenum">
              <a:rPr lang="en-GB" smtClean="0"/>
              <a:pPr algn="ctr"/>
              <a:t>‹#›</a:t>
            </a:fld>
            <a:endParaRPr lang="en-GB"/>
          </a:p>
        </p:txBody>
      </p:sp>
      <p:sp>
        <p:nvSpPr>
          <p:cNvPr id="2" name="Title Placeholder 1">
            <a:extLst>
              <a:ext uri="{FF2B5EF4-FFF2-40B4-BE49-F238E27FC236}">
                <a16:creationId xmlns:a16="http://schemas.microsoft.com/office/drawing/2014/main" id="{E02B98A8-0187-5040-BBA3-19B326AF28A4}"/>
              </a:ext>
            </a:extLst>
          </p:cNvPr>
          <p:cNvSpPr>
            <a:spLocks noGrp="1"/>
          </p:cNvSpPr>
          <p:nvPr>
            <p:ph type="title"/>
          </p:nvPr>
        </p:nvSpPr>
        <p:spPr>
          <a:xfrm>
            <a:off x="766763" y="365125"/>
            <a:ext cx="1065847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41B8BE-DC5A-FE4E-B286-76A47C8D1B71}"/>
              </a:ext>
            </a:extLst>
          </p:cNvPr>
          <p:cNvSpPr>
            <a:spLocks noGrp="1"/>
          </p:cNvSpPr>
          <p:nvPr>
            <p:ph type="body" idx="1"/>
          </p:nvPr>
        </p:nvSpPr>
        <p:spPr>
          <a:xfrm>
            <a:off x="766763" y="1825625"/>
            <a:ext cx="10658475"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FE3D2693-E415-EE51-935E-D3FB302C964D}"/>
              </a:ext>
            </a:extLst>
          </p:cNvPr>
          <p:cNvSpPr>
            <a:spLocks noGrp="1"/>
          </p:cNvSpPr>
          <p:nvPr>
            <p:ph type="ftr" sz="quarter" idx="3"/>
          </p:nvPr>
        </p:nvSpPr>
        <p:spPr>
          <a:xfrm>
            <a:off x="7310437" y="6356350"/>
            <a:ext cx="4114800" cy="365125"/>
          </a:xfrm>
          <a:prstGeom prst="rect">
            <a:avLst/>
          </a:prstGeom>
        </p:spPr>
        <p:txBody>
          <a:bodyPr anchor="ctr"/>
          <a:lstStyle>
            <a:lvl1pPr algn="r">
              <a:defRPr sz="800" b="0" i="0">
                <a:solidFill>
                  <a:schemeClr val="bg2">
                    <a:lumMod val="50000"/>
                  </a:schemeClr>
                </a:solidFill>
                <a:latin typeface="+mj-lt"/>
                <a:cs typeface="Arial" panose="020B0604020202020204" pitchFamily="34" charset="0"/>
              </a:defRPr>
            </a:lvl1pPr>
          </a:lstStyle>
          <a:p>
            <a:r>
              <a:rPr lang="en-US"/>
              <a:t>VAST Data 2024 Overview</a:t>
            </a:r>
          </a:p>
        </p:txBody>
      </p:sp>
      <p:grpSp>
        <p:nvGrpSpPr>
          <p:cNvPr id="4" name="Graphic 8">
            <a:extLst>
              <a:ext uri="{FF2B5EF4-FFF2-40B4-BE49-F238E27FC236}">
                <a16:creationId xmlns:a16="http://schemas.microsoft.com/office/drawing/2014/main" id="{F8A36407-7736-9A6E-1614-168CE9BA8731}"/>
              </a:ext>
            </a:extLst>
          </p:cNvPr>
          <p:cNvGrpSpPr/>
          <p:nvPr/>
        </p:nvGrpSpPr>
        <p:grpSpPr>
          <a:xfrm>
            <a:off x="387463" y="6496955"/>
            <a:ext cx="448664" cy="88097"/>
            <a:chOff x="387463" y="6496955"/>
            <a:chExt cx="448664" cy="88097"/>
          </a:xfrm>
          <a:solidFill>
            <a:schemeClr val="tx1"/>
          </a:solidFill>
        </p:grpSpPr>
        <p:sp>
          <p:nvSpPr>
            <p:cNvPr id="6" name="Freeform: Shape 5">
              <a:extLst>
                <a:ext uri="{FF2B5EF4-FFF2-40B4-BE49-F238E27FC236}">
                  <a16:creationId xmlns:a16="http://schemas.microsoft.com/office/drawing/2014/main" id="{39D7DA73-BFEC-A77D-D21F-026B45C30995}"/>
                </a:ext>
              </a:extLst>
            </p:cNvPr>
            <p:cNvSpPr/>
            <p:nvPr/>
          </p:nvSpPr>
          <p:spPr>
            <a:xfrm>
              <a:off x="387463" y="6496955"/>
              <a:ext cx="84766" cy="88097"/>
            </a:xfrm>
            <a:custGeom>
              <a:avLst/>
              <a:gdLst>
                <a:gd name="connsiteX0" fmla="*/ 81028 w 84766"/>
                <a:gd name="connsiteY0" fmla="*/ 3209 h 88097"/>
                <a:gd name="connsiteX1" fmla="*/ 75690 w 84766"/>
                <a:gd name="connsiteY1" fmla="*/ 660 h 88097"/>
                <a:gd name="connsiteX2" fmla="*/ 67325 w 84766"/>
                <a:gd name="connsiteY2" fmla="*/ 3687 h 88097"/>
                <a:gd name="connsiteX3" fmla="*/ 65811 w 84766"/>
                <a:gd name="connsiteY3" fmla="*/ 6515 h 88097"/>
                <a:gd name="connsiteX4" fmla="*/ 42388 w 84766"/>
                <a:gd name="connsiteY4" fmla="*/ 56668 h 88097"/>
                <a:gd name="connsiteX5" fmla="*/ 18965 w 84766"/>
                <a:gd name="connsiteY5" fmla="*/ 6475 h 88097"/>
                <a:gd name="connsiteX6" fmla="*/ 17452 w 84766"/>
                <a:gd name="connsiteY6" fmla="*/ 3647 h 88097"/>
                <a:gd name="connsiteX7" fmla="*/ 9086 w 84766"/>
                <a:gd name="connsiteY7" fmla="*/ 620 h 88097"/>
                <a:gd name="connsiteX8" fmla="*/ 3748 w 84766"/>
                <a:gd name="connsiteY8" fmla="*/ 3169 h 88097"/>
                <a:gd name="connsiteX9" fmla="*/ 562 w 84766"/>
                <a:gd name="connsiteY9" fmla="*/ 11853 h 88097"/>
                <a:gd name="connsiteX10" fmla="*/ 1876 w 84766"/>
                <a:gd name="connsiteY10" fmla="*/ 14482 h 88097"/>
                <a:gd name="connsiteX11" fmla="*/ 33744 w 84766"/>
                <a:gd name="connsiteY11" fmla="*/ 82680 h 88097"/>
                <a:gd name="connsiteX12" fmla="*/ 42229 w 84766"/>
                <a:gd name="connsiteY12" fmla="*/ 88097 h 88097"/>
                <a:gd name="connsiteX13" fmla="*/ 42269 w 84766"/>
                <a:gd name="connsiteY13" fmla="*/ 88097 h 88097"/>
                <a:gd name="connsiteX14" fmla="*/ 42468 w 84766"/>
                <a:gd name="connsiteY14" fmla="*/ 88097 h 88097"/>
                <a:gd name="connsiteX15" fmla="*/ 42508 w 84766"/>
                <a:gd name="connsiteY15" fmla="*/ 88097 h 88097"/>
                <a:gd name="connsiteX16" fmla="*/ 50993 w 84766"/>
                <a:gd name="connsiteY16" fmla="*/ 82680 h 88097"/>
                <a:gd name="connsiteX17" fmla="*/ 82861 w 84766"/>
                <a:gd name="connsiteY17" fmla="*/ 14482 h 88097"/>
                <a:gd name="connsiteX18" fmla="*/ 84175 w 84766"/>
                <a:gd name="connsiteY18" fmla="*/ 11853 h 88097"/>
                <a:gd name="connsiteX19" fmla="*/ 81028 w 84766"/>
                <a:gd name="connsiteY19" fmla="*/ 3209 h 8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66" h="88097">
                  <a:moveTo>
                    <a:pt x="81028" y="3209"/>
                  </a:moveTo>
                  <a:lnTo>
                    <a:pt x="75690" y="660"/>
                  </a:lnTo>
                  <a:cubicBezTo>
                    <a:pt x="72543" y="-854"/>
                    <a:pt x="68799" y="500"/>
                    <a:pt x="67325" y="3687"/>
                  </a:cubicBezTo>
                  <a:lnTo>
                    <a:pt x="65811" y="6515"/>
                  </a:lnTo>
                  <a:lnTo>
                    <a:pt x="42388" y="56668"/>
                  </a:lnTo>
                  <a:lnTo>
                    <a:pt x="18965" y="6475"/>
                  </a:lnTo>
                  <a:lnTo>
                    <a:pt x="17452" y="3647"/>
                  </a:lnTo>
                  <a:cubicBezTo>
                    <a:pt x="15978" y="460"/>
                    <a:pt x="12233" y="-894"/>
                    <a:pt x="9086" y="620"/>
                  </a:cubicBezTo>
                  <a:lnTo>
                    <a:pt x="3748" y="3169"/>
                  </a:lnTo>
                  <a:cubicBezTo>
                    <a:pt x="641" y="4683"/>
                    <a:pt x="-912" y="8666"/>
                    <a:pt x="562" y="11853"/>
                  </a:cubicBezTo>
                  <a:lnTo>
                    <a:pt x="1876" y="14482"/>
                  </a:lnTo>
                  <a:lnTo>
                    <a:pt x="33744" y="82680"/>
                  </a:lnTo>
                  <a:cubicBezTo>
                    <a:pt x="35298" y="85986"/>
                    <a:pt x="38604" y="88097"/>
                    <a:pt x="42229" y="88097"/>
                  </a:cubicBezTo>
                  <a:cubicBezTo>
                    <a:pt x="42229" y="88097"/>
                    <a:pt x="42269" y="88097"/>
                    <a:pt x="42269" y="88097"/>
                  </a:cubicBezTo>
                  <a:lnTo>
                    <a:pt x="42468" y="88097"/>
                  </a:lnTo>
                  <a:cubicBezTo>
                    <a:pt x="42468" y="88097"/>
                    <a:pt x="42508" y="88097"/>
                    <a:pt x="42508" y="88097"/>
                  </a:cubicBezTo>
                  <a:cubicBezTo>
                    <a:pt x="46133" y="88097"/>
                    <a:pt x="49439" y="85986"/>
                    <a:pt x="50993" y="82680"/>
                  </a:cubicBezTo>
                  <a:lnTo>
                    <a:pt x="82861" y="14482"/>
                  </a:lnTo>
                  <a:lnTo>
                    <a:pt x="84175" y="11853"/>
                  </a:lnTo>
                  <a:cubicBezTo>
                    <a:pt x="85689" y="8666"/>
                    <a:pt x="84175" y="4683"/>
                    <a:pt x="81028" y="3209"/>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10" name="Freeform: Shape 9">
              <a:extLst>
                <a:ext uri="{FF2B5EF4-FFF2-40B4-BE49-F238E27FC236}">
                  <a16:creationId xmlns:a16="http://schemas.microsoft.com/office/drawing/2014/main" id="{C2F802A7-44FC-FF99-6BF1-B8927D5C652E}"/>
                </a:ext>
              </a:extLst>
            </p:cNvPr>
            <p:cNvSpPr/>
            <p:nvPr/>
          </p:nvSpPr>
          <p:spPr>
            <a:xfrm>
              <a:off x="514985" y="6496978"/>
              <a:ext cx="84772" cy="88057"/>
            </a:xfrm>
            <a:custGeom>
              <a:avLst/>
              <a:gdLst>
                <a:gd name="connsiteX0" fmla="*/ 3739 w 84772"/>
                <a:gd name="connsiteY0" fmla="*/ 84888 h 88057"/>
                <a:gd name="connsiteX1" fmla="*/ 9076 w 84772"/>
                <a:gd name="connsiteY1" fmla="*/ 87438 h 88057"/>
                <a:gd name="connsiteX2" fmla="*/ 17442 w 84772"/>
                <a:gd name="connsiteY2" fmla="*/ 84410 h 88057"/>
                <a:gd name="connsiteX3" fmla="*/ 18955 w 84772"/>
                <a:gd name="connsiteY3" fmla="*/ 81582 h 88057"/>
                <a:gd name="connsiteX4" fmla="*/ 42378 w 84772"/>
                <a:gd name="connsiteY4" fmla="*/ 31430 h 88057"/>
                <a:gd name="connsiteX5" fmla="*/ 65801 w 84772"/>
                <a:gd name="connsiteY5" fmla="*/ 81582 h 88057"/>
                <a:gd name="connsiteX6" fmla="*/ 67315 w 84772"/>
                <a:gd name="connsiteY6" fmla="*/ 84410 h 88057"/>
                <a:gd name="connsiteX7" fmla="*/ 75680 w 84772"/>
                <a:gd name="connsiteY7" fmla="*/ 87438 h 88057"/>
                <a:gd name="connsiteX8" fmla="*/ 81018 w 84772"/>
                <a:gd name="connsiteY8" fmla="*/ 84888 h 88057"/>
                <a:gd name="connsiteX9" fmla="*/ 84205 w 84772"/>
                <a:gd name="connsiteY9" fmla="*/ 76244 h 88057"/>
                <a:gd name="connsiteX10" fmla="*/ 82891 w 84772"/>
                <a:gd name="connsiteY10" fmla="*/ 73615 h 88057"/>
                <a:gd name="connsiteX11" fmla="*/ 51023 w 84772"/>
                <a:gd name="connsiteY11" fmla="*/ 5418 h 88057"/>
                <a:gd name="connsiteX12" fmla="*/ 42538 w 84772"/>
                <a:gd name="connsiteY12" fmla="*/ 0 h 88057"/>
                <a:gd name="connsiteX13" fmla="*/ 42498 w 84772"/>
                <a:gd name="connsiteY13" fmla="*/ 0 h 88057"/>
                <a:gd name="connsiteX14" fmla="*/ 42299 w 84772"/>
                <a:gd name="connsiteY14" fmla="*/ 0 h 88057"/>
                <a:gd name="connsiteX15" fmla="*/ 42259 w 84772"/>
                <a:gd name="connsiteY15" fmla="*/ 0 h 88057"/>
                <a:gd name="connsiteX16" fmla="*/ 33774 w 84772"/>
                <a:gd name="connsiteY16" fmla="*/ 5418 h 88057"/>
                <a:gd name="connsiteX17" fmla="*/ 1906 w 84772"/>
                <a:gd name="connsiteY17" fmla="*/ 73615 h 88057"/>
                <a:gd name="connsiteX18" fmla="*/ 592 w 84772"/>
                <a:gd name="connsiteY18" fmla="*/ 76244 h 88057"/>
                <a:gd name="connsiteX19" fmla="*/ 3739 w 84772"/>
                <a:gd name="connsiteY19" fmla="*/ 84888 h 8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772" h="88057">
                  <a:moveTo>
                    <a:pt x="3739" y="84888"/>
                  </a:moveTo>
                  <a:lnTo>
                    <a:pt x="9076" y="87438"/>
                  </a:lnTo>
                  <a:cubicBezTo>
                    <a:pt x="12223" y="88952"/>
                    <a:pt x="15968" y="87597"/>
                    <a:pt x="17442" y="84410"/>
                  </a:cubicBezTo>
                  <a:lnTo>
                    <a:pt x="18955" y="81582"/>
                  </a:lnTo>
                  <a:lnTo>
                    <a:pt x="42378" y="31430"/>
                  </a:lnTo>
                  <a:lnTo>
                    <a:pt x="65801" y="81582"/>
                  </a:lnTo>
                  <a:lnTo>
                    <a:pt x="67315" y="84410"/>
                  </a:lnTo>
                  <a:cubicBezTo>
                    <a:pt x="68789" y="87597"/>
                    <a:pt x="72533" y="88952"/>
                    <a:pt x="75680" y="87438"/>
                  </a:cubicBezTo>
                  <a:lnTo>
                    <a:pt x="81018" y="84888"/>
                  </a:lnTo>
                  <a:cubicBezTo>
                    <a:pt x="84165" y="83375"/>
                    <a:pt x="85679" y="79431"/>
                    <a:pt x="84205" y="76244"/>
                  </a:cubicBezTo>
                  <a:lnTo>
                    <a:pt x="82891" y="73615"/>
                  </a:lnTo>
                  <a:lnTo>
                    <a:pt x="51023" y="5418"/>
                  </a:lnTo>
                  <a:cubicBezTo>
                    <a:pt x="49469" y="2111"/>
                    <a:pt x="46163" y="0"/>
                    <a:pt x="42538" y="0"/>
                  </a:cubicBezTo>
                  <a:cubicBezTo>
                    <a:pt x="42538" y="0"/>
                    <a:pt x="42498" y="0"/>
                    <a:pt x="42498" y="0"/>
                  </a:cubicBezTo>
                  <a:lnTo>
                    <a:pt x="42299" y="0"/>
                  </a:lnTo>
                  <a:cubicBezTo>
                    <a:pt x="42299" y="0"/>
                    <a:pt x="42259" y="0"/>
                    <a:pt x="42259" y="0"/>
                  </a:cubicBezTo>
                  <a:cubicBezTo>
                    <a:pt x="38634" y="0"/>
                    <a:pt x="35328" y="2111"/>
                    <a:pt x="33774" y="5418"/>
                  </a:cubicBezTo>
                  <a:lnTo>
                    <a:pt x="1906" y="73615"/>
                  </a:lnTo>
                  <a:lnTo>
                    <a:pt x="592" y="76244"/>
                  </a:lnTo>
                  <a:cubicBezTo>
                    <a:pt x="-922" y="79391"/>
                    <a:pt x="592" y="83375"/>
                    <a:pt x="3739" y="84888"/>
                  </a:cubicBezTo>
                  <a:close/>
                </a:path>
              </a:pathLst>
            </a:custGeom>
            <a:solidFill>
              <a:schemeClr val="tx1"/>
            </a:solidFill>
            <a:ln w="394" cap="flat">
              <a:noFill/>
              <a:prstDash val="solid"/>
              <a:miter/>
            </a:ln>
          </p:spPr>
          <p:txBody>
            <a:bodyPr rtlCol="0" anchor="ctr"/>
            <a:lstStyle/>
            <a:p>
              <a:endParaRPr lang="en-US">
                <a:latin typeface="+mj-lt"/>
              </a:endParaRPr>
            </a:p>
          </p:txBody>
        </p:sp>
        <p:sp>
          <p:nvSpPr>
            <p:cNvPr id="11" name="Freeform: Shape 10">
              <a:extLst>
                <a:ext uri="{FF2B5EF4-FFF2-40B4-BE49-F238E27FC236}">
                  <a16:creationId xmlns:a16="http://schemas.microsoft.com/office/drawing/2014/main" id="{4B94ACFE-2267-37F5-EA13-5226C3032D9E}"/>
                </a:ext>
              </a:extLst>
            </p:cNvPr>
            <p:cNvSpPr/>
            <p:nvPr/>
          </p:nvSpPr>
          <p:spPr>
            <a:xfrm>
              <a:off x="642088" y="6496978"/>
              <a:ext cx="73463" cy="87039"/>
            </a:xfrm>
            <a:custGeom>
              <a:avLst/>
              <a:gdLst>
                <a:gd name="connsiteX0" fmla="*/ 66687 w 73463"/>
                <a:gd name="connsiteY0" fmla="*/ 18802 h 87039"/>
                <a:gd name="connsiteX1" fmla="*/ 73260 w 73463"/>
                <a:gd name="connsiteY1" fmla="*/ 12787 h 87039"/>
                <a:gd name="connsiteX2" fmla="*/ 73459 w 73463"/>
                <a:gd name="connsiteY2" fmla="*/ 6891 h 87039"/>
                <a:gd name="connsiteX3" fmla="*/ 67285 w 73463"/>
                <a:gd name="connsiteY3" fmla="*/ 40 h 87039"/>
                <a:gd name="connsiteX4" fmla="*/ 64058 w 73463"/>
                <a:gd name="connsiteY4" fmla="*/ 0 h 87039"/>
                <a:gd name="connsiteX5" fmla="*/ 27251 w 73463"/>
                <a:gd name="connsiteY5" fmla="*/ 0 h 87039"/>
                <a:gd name="connsiteX6" fmla="*/ 26613 w 73463"/>
                <a:gd name="connsiteY6" fmla="*/ 40 h 87039"/>
                <a:gd name="connsiteX7" fmla="*/ 2394 w 73463"/>
                <a:gd name="connsiteY7" fmla="*/ 24339 h 87039"/>
                <a:gd name="connsiteX8" fmla="*/ 24383 w 73463"/>
                <a:gd name="connsiteY8" fmla="*/ 50511 h 87039"/>
                <a:gd name="connsiteX9" fmla="*/ 43583 w 73463"/>
                <a:gd name="connsiteY9" fmla="*/ 55132 h 87039"/>
                <a:gd name="connsiteX10" fmla="*/ 44420 w 73463"/>
                <a:gd name="connsiteY10" fmla="*/ 55291 h 87039"/>
                <a:gd name="connsiteX11" fmla="*/ 50514 w 73463"/>
                <a:gd name="connsiteY11" fmla="*/ 62182 h 87039"/>
                <a:gd name="connsiteX12" fmla="*/ 45376 w 73463"/>
                <a:gd name="connsiteY12" fmla="*/ 68198 h 87039"/>
                <a:gd name="connsiteX13" fmla="*/ 9245 w 73463"/>
                <a:gd name="connsiteY13" fmla="*/ 68198 h 87039"/>
                <a:gd name="connsiteX14" fmla="*/ 6776 w 73463"/>
                <a:gd name="connsiteY14" fmla="*/ 68237 h 87039"/>
                <a:gd name="connsiteX15" fmla="*/ 203 w 73463"/>
                <a:gd name="connsiteY15" fmla="*/ 74252 h 87039"/>
                <a:gd name="connsiteX16" fmla="*/ 4 w 73463"/>
                <a:gd name="connsiteY16" fmla="*/ 80148 h 87039"/>
                <a:gd name="connsiteX17" fmla="*/ 6178 w 73463"/>
                <a:gd name="connsiteY17" fmla="*/ 87000 h 87039"/>
                <a:gd name="connsiteX18" fmla="*/ 9245 w 73463"/>
                <a:gd name="connsiteY18" fmla="*/ 87039 h 87039"/>
                <a:gd name="connsiteX19" fmla="*/ 46053 w 73463"/>
                <a:gd name="connsiteY19" fmla="*/ 87039 h 87039"/>
                <a:gd name="connsiteX20" fmla="*/ 46929 w 73463"/>
                <a:gd name="connsiteY20" fmla="*/ 87000 h 87039"/>
                <a:gd name="connsiteX21" fmla="*/ 69356 w 73463"/>
                <a:gd name="connsiteY21" fmla="*/ 62182 h 87039"/>
                <a:gd name="connsiteX22" fmla="*/ 47646 w 73463"/>
                <a:gd name="connsiteY22" fmla="*/ 36728 h 87039"/>
                <a:gd name="connsiteX23" fmla="*/ 28685 w 73463"/>
                <a:gd name="connsiteY23" fmla="*/ 32187 h 87039"/>
                <a:gd name="connsiteX24" fmla="*/ 28446 w 73463"/>
                <a:gd name="connsiteY24" fmla="*/ 32147 h 87039"/>
                <a:gd name="connsiteX25" fmla="*/ 21236 w 73463"/>
                <a:gd name="connsiteY25" fmla="*/ 24379 h 87039"/>
                <a:gd name="connsiteX26" fmla="*/ 27689 w 73463"/>
                <a:gd name="connsiteY26" fmla="*/ 18882 h 87039"/>
                <a:gd name="connsiteX27" fmla="*/ 64018 w 73463"/>
                <a:gd name="connsiteY27" fmla="*/ 18882 h 87039"/>
                <a:gd name="connsiteX28" fmla="*/ 66687 w 73463"/>
                <a:gd name="connsiteY28" fmla="*/ 18802 h 8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463" h="87039">
                  <a:moveTo>
                    <a:pt x="66687" y="18802"/>
                  </a:moveTo>
                  <a:cubicBezTo>
                    <a:pt x="70193" y="18961"/>
                    <a:pt x="73141" y="16293"/>
                    <a:pt x="73260" y="12787"/>
                  </a:cubicBezTo>
                  <a:lnTo>
                    <a:pt x="73459" y="6891"/>
                  </a:lnTo>
                  <a:cubicBezTo>
                    <a:pt x="73579" y="3426"/>
                    <a:pt x="70790" y="199"/>
                    <a:pt x="67285" y="40"/>
                  </a:cubicBezTo>
                  <a:lnTo>
                    <a:pt x="64058" y="0"/>
                  </a:lnTo>
                  <a:lnTo>
                    <a:pt x="27251" y="0"/>
                  </a:lnTo>
                  <a:cubicBezTo>
                    <a:pt x="27052" y="0"/>
                    <a:pt x="26852" y="0"/>
                    <a:pt x="26613" y="40"/>
                  </a:cubicBezTo>
                  <a:cubicBezTo>
                    <a:pt x="16894" y="677"/>
                    <a:pt x="2394" y="7688"/>
                    <a:pt x="2394" y="24339"/>
                  </a:cubicBezTo>
                  <a:cubicBezTo>
                    <a:pt x="2394" y="41269"/>
                    <a:pt x="16695" y="48838"/>
                    <a:pt x="24383" y="50511"/>
                  </a:cubicBezTo>
                  <a:lnTo>
                    <a:pt x="43583" y="55132"/>
                  </a:lnTo>
                  <a:cubicBezTo>
                    <a:pt x="43862" y="55211"/>
                    <a:pt x="44141" y="55251"/>
                    <a:pt x="44420" y="55291"/>
                  </a:cubicBezTo>
                  <a:cubicBezTo>
                    <a:pt x="45455" y="55450"/>
                    <a:pt x="50514" y="56486"/>
                    <a:pt x="50514" y="62182"/>
                  </a:cubicBezTo>
                  <a:cubicBezTo>
                    <a:pt x="50514" y="65608"/>
                    <a:pt x="48802" y="67640"/>
                    <a:pt x="45376" y="68198"/>
                  </a:cubicBezTo>
                  <a:lnTo>
                    <a:pt x="9245" y="68198"/>
                  </a:lnTo>
                  <a:lnTo>
                    <a:pt x="6776" y="68237"/>
                  </a:lnTo>
                  <a:cubicBezTo>
                    <a:pt x="3270" y="68078"/>
                    <a:pt x="322" y="70747"/>
                    <a:pt x="203" y="74252"/>
                  </a:cubicBezTo>
                  <a:lnTo>
                    <a:pt x="4" y="80148"/>
                  </a:lnTo>
                  <a:cubicBezTo>
                    <a:pt x="-116" y="83614"/>
                    <a:pt x="2673" y="86840"/>
                    <a:pt x="6178" y="87000"/>
                  </a:cubicBezTo>
                  <a:lnTo>
                    <a:pt x="9245" y="87039"/>
                  </a:lnTo>
                  <a:lnTo>
                    <a:pt x="46053" y="87039"/>
                  </a:lnTo>
                  <a:cubicBezTo>
                    <a:pt x="46332" y="87039"/>
                    <a:pt x="46650" y="87039"/>
                    <a:pt x="46929" y="87000"/>
                  </a:cubicBezTo>
                  <a:cubicBezTo>
                    <a:pt x="55932" y="86163"/>
                    <a:pt x="69356" y="78873"/>
                    <a:pt x="69356" y="62182"/>
                  </a:cubicBezTo>
                  <a:cubicBezTo>
                    <a:pt x="69356" y="44934"/>
                    <a:pt x="55414" y="38042"/>
                    <a:pt x="47646" y="36728"/>
                  </a:cubicBezTo>
                  <a:lnTo>
                    <a:pt x="28685" y="32187"/>
                  </a:lnTo>
                  <a:cubicBezTo>
                    <a:pt x="28605" y="32147"/>
                    <a:pt x="28526" y="32147"/>
                    <a:pt x="28446" y="32147"/>
                  </a:cubicBezTo>
                  <a:cubicBezTo>
                    <a:pt x="28167" y="32067"/>
                    <a:pt x="21236" y="30553"/>
                    <a:pt x="21236" y="24379"/>
                  </a:cubicBezTo>
                  <a:cubicBezTo>
                    <a:pt x="21236" y="20276"/>
                    <a:pt x="25179" y="19161"/>
                    <a:pt x="27689" y="18882"/>
                  </a:cubicBezTo>
                  <a:lnTo>
                    <a:pt x="64018" y="18882"/>
                  </a:lnTo>
                  <a:lnTo>
                    <a:pt x="66687" y="18802"/>
                  </a:lnTo>
                  <a:close/>
                </a:path>
              </a:pathLst>
            </a:custGeom>
            <a:solidFill>
              <a:schemeClr val="tx1"/>
            </a:solidFill>
            <a:ln w="394" cap="flat">
              <a:noFill/>
              <a:prstDash val="solid"/>
              <a:miter/>
            </a:ln>
          </p:spPr>
          <p:txBody>
            <a:bodyPr rtlCol="0" anchor="ctr"/>
            <a:lstStyle/>
            <a:p>
              <a:endParaRPr lang="en-US">
                <a:latin typeface="+mj-lt"/>
              </a:endParaRPr>
            </a:p>
          </p:txBody>
        </p:sp>
        <p:sp>
          <p:nvSpPr>
            <p:cNvPr id="12" name="Freeform: Shape 11">
              <a:extLst>
                <a:ext uri="{FF2B5EF4-FFF2-40B4-BE49-F238E27FC236}">
                  <a16:creationId xmlns:a16="http://schemas.microsoft.com/office/drawing/2014/main" id="{810AC192-CD41-D1DD-12A1-40BFF6BD5ED6}"/>
                </a:ext>
              </a:extLst>
            </p:cNvPr>
            <p:cNvSpPr/>
            <p:nvPr/>
          </p:nvSpPr>
          <p:spPr>
            <a:xfrm>
              <a:off x="758330" y="6496977"/>
              <a:ext cx="77797" cy="87000"/>
            </a:xfrm>
            <a:custGeom>
              <a:avLst/>
              <a:gdLst>
                <a:gd name="connsiteX0" fmla="*/ 77718 w 77797"/>
                <a:gd name="connsiteY0" fmla="*/ 6215 h 87000"/>
                <a:gd name="connsiteX1" fmla="*/ 71344 w 77797"/>
                <a:gd name="connsiteY1" fmla="*/ 0 h 87000"/>
                <a:gd name="connsiteX2" fmla="*/ 68317 w 77797"/>
                <a:gd name="connsiteY2" fmla="*/ 0 h 87000"/>
                <a:gd name="connsiteX3" fmla="*/ 9401 w 77797"/>
                <a:gd name="connsiteY3" fmla="*/ 0 h 87000"/>
                <a:gd name="connsiteX4" fmla="*/ 6374 w 77797"/>
                <a:gd name="connsiteY4" fmla="*/ 0 h 87000"/>
                <a:gd name="connsiteX5" fmla="*/ 0 w 77797"/>
                <a:gd name="connsiteY5" fmla="*/ 6215 h 87000"/>
                <a:gd name="connsiteX6" fmla="*/ 0 w 77797"/>
                <a:gd name="connsiteY6" fmla="*/ 12190 h 87000"/>
                <a:gd name="connsiteX7" fmla="*/ 6413 w 77797"/>
                <a:gd name="connsiteY7" fmla="*/ 18842 h 87000"/>
                <a:gd name="connsiteX8" fmla="*/ 10795 w 77797"/>
                <a:gd name="connsiteY8" fmla="*/ 18842 h 87000"/>
                <a:gd name="connsiteX9" fmla="*/ 29478 w 77797"/>
                <a:gd name="connsiteY9" fmla="*/ 18842 h 87000"/>
                <a:gd name="connsiteX10" fmla="*/ 29478 w 77797"/>
                <a:gd name="connsiteY10" fmla="*/ 77599 h 87000"/>
                <a:gd name="connsiteX11" fmla="*/ 29478 w 77797"/>
                <a:gd name="connsiteY11" fmla="*/ 77599 h 87000"/>
                <a:gd name="connsiteX12" fmla="*/ 29478 w 77797"/>
                <a:gd name="connsiteY12" fmla="*/ 80626 h 87000"/>
                <a:gd name="connsiteX13" fmla="*/ 35692 w 77797"/>
                <a:gd name="connsiteY13" fmla="*/ 87000 h 87000"/>
                <a:gd name="connsiteX14" fmla="*/ 41667 w 77797"/>
                <a:gd name="connsiteY14" fmla="*/ 87000 h 87000"/>
                <a:gd name="connsiteX15" fmla="*/ 48320 w 77797"/>
                <a:gd name="connsiteY15" fmla="*/ 80587 h 87000"/>
                <a:gd name="connsiteX16" fmla="*/ 48320 w 77797"/>
                <a:gd name="connsiteY16" fmla="*/ 77559 h 87000"/>
                <a:gd name="connsiteX17" fmla="*/ 48320 w 77797"/>
                <a:gd name="connsiteY17" fmla="*/ 77559 h 87000"/>
                <a:gd name="connsiteX18" fmla="*/ 48320 w 77797"/>
                <a:gd name="connsiteY18" fmla="*/ 18842 h 87000"/>
                <a:gd name="connsiteX19" fmla="*/ 67002 w 77797"/>
                <a:gd name="connsiteY19" fmla="*/ 18842 h 87000"/>
                <a:gd name="connsiteX20" fmla="*/ 71384 w 77797"/>
                <a:gd name="connsiteY20" fmla="*/ 18842 h 87000"/>
                <a:gd name="connsiteX21" fmla="*/ 77798 w 77797"/>
                <a:gd name="connsiteY21" fmla="*/ 12190 h 87000"/>
                <a:gd name="connsiteX22" fmla="*/ 77718 w 77797"/>
                <a:gd name="connsiteY22" fmla="*/ 6215 h 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97" h="87000">
                  <a:moveTo>
                    <a:pt x="77718" y="6215"/>
                  </a:moveTo>
                  <a:cubicBezTo>
                    <a:pt x="77718" y="2749"/>
                    <a:pt x="74850" y="-39"/>
                    <a:pt x="71344" y="0"/>
                  </a:cubicBezTo>
                  <a:lnTo>
                    <a:pt x="68317" y="0"/>
                  </a:lnTo>
                  <a:lnTo>
                    <a:pt x="9401" y="0"/>
                  </a:lnTo>
                  <a:lnTo>
                    <a:pt x="6374" y="0"/>
                  </a:lnTo>
                  <a:cubicBezTo>
                    <a:pt x="2868" y="-39"/>
                    <a:pt x="40" y="2749"/>
                    <a:pt x="0" y="6215"/>
                  </a:cubicBezTo>
                  <a:lnTo>
                    <a:pt x="0" y="12190"/>
                  </a:lnTo>
                  <a:cubicBezTo>
                    <a:pt x="0" y="15656"/>
                    <a:pt x="2908" y="18763"/>
                    <a:pt x="6413" y="18842"/>
                  </a:cubicBezTo>
                  <a:lnTo>
                    <a:pt x="10795" y="18842"/>
                  </a:lnTo>
                  <a:lnTo>
                    <a:pt x="29478" y="18842"/>
                  </a:lnTo>
                  <a:lnTo>
                    <a:pt x="29478" y="77599"/>
                  </a:lnTo>
                  <a:lnTo>
                    <a:pt x="29478" y="77599"/>
                  </a:lnTo>
                  <a:lnTo>
                    <a:pt x="29478" y="80626"/>
                  </a:lnTo>
                  <a:cubicBezTo>
                    <a:pt x="29438" y="84132"/>
                    <a:pt x="32226" y="86960"/>
                    <a:pt x="35692" y="87000"/>
                  </a:cubicBezTo>
                  <a:lnTo>
                    <a:pt x="41667" y="87000"/>
                  </a:lnTo>
                  <a:cubicBezTo>
                    <a:pt x="45133" y="87000"/>
                    <a:pt x="48240" y="84092"/>
                    <a:pt x="48320" y="80587"/>
                  </a:cubicBezTo>
                  <a:lnTo>
                    <a:pt x="48320" y="77559"/>
                  </a:lnTo>
                  <a:lnTo>
                    <a:pt x="48320" y="77559"/>
                  </a:lnTo>
                  <a:lnTo>
                    <a:pt x="48320" y="18842"/>
                  </a:lnTo>
                  <a:lnTo>
                    <a:pt x="67002" y="18842"/>
                  </a:lnTo>
                  <a:lnTo>
                    <a:pt x="71384" y="18842"/>
                  </a:lnTo>
                  <a:cubicBezTo>
                    <a:pt x="74890" y="18803"/>
                    <a:pt x="77798" y="15695"/>
                    <a:pt x="77798" y="12190"/>
                  </a:cubicBezTo>
                  <a:lnTo>
                    <a:pt x="77718" y="6215"/>
                  </a:lnTo>
                  <a:close/>
                </a:path>
              </a:pathLst>
            </a:custGeom>
            <a:solidFill>
              <a:schemeClr val="tx1"/>
            </a:solidFill>
            <a:ln w="394" cap="flat">
              <a:noFill/>
              <a:prstDash val="solid"/>
              <a:miter/>
            </a:ln>
          </p:spPr>
          <p:txBody>
            <a:bodyPr rtlCol="0" anchor="ctr"/>
            <a:lstStyle/>
            <a:p>
              <a:endParaRPr lang="en-US">
                <a:latin typeface="+mj-lt"/>
              </a:endParaRPr>
            </a:p>
          </p:txBody>
        </p:sp>
      </p:grpSp>
    </p:spTree>
    <p:extLst>
      <p:ext uri="{BB962C8B-B14F-4D97-AF65-F5344CB8AC3E}">
        <p14:creationId xmlns:p14="http://schemas.microsoft.com/office/powerpoint/2010/main" val="63339355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transition spd="slow">
    <p:fade/>
  </p:transition>
  <p:hf hdr="0" dt="0"/>
  <p:txStyles>
    <p:titleStyle>
      <a:lvl1pPr algn="l" defTabSz="914400" rtl="0" eaLnBrk="1" latinLnBrk="0" hangingPunct="1">
        <a:lnSpc>
          <a:spcPct val="90000"/>
        </a:lnSpc>
        <a:spcBef>
          <a:spcPct val="0"/>
        </a:spcBef>
        <a:buNone/>
        <a:defRPr sz="2800" b="1" i="0" kern="1200">
          <a:solidFill>
            <a:schemeClr val="tx1"/>
          </a:solidFill>
          <a:latin typeface="+mj-lt"/>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800" b="0" i="0" kern="1200">
          <a:solidFill>
            <a:schemeClr val="tx1"/>
          </a:solidFill>
          <a:latin typeface="+mj-lt"/>
          <a:ea typeface="+mn-ea"/>
          <a:cs typeface="+mn-cs"/>
        </a:defRPr>
      </a:lvl1pPr>
      <a:lvl2pPr marL="6858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600" b="0" i="0" kern="1200">
          <a:solidFill>
            <a:schemeClr val="tx1"/>
          </a:solidFill>
          <a:latin typeface="+mj-lt"/>
          <a:ea typeface="+mn-ea"/>
          <a:cs typeface="+mn-cs"/>
        </a:defRPr>
      </a:lvl2pPr>
      <a:lvl3pPr marL="11430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400" b="0" i="0" kern="1200">
          <a:solidFill>
            <a:schemeClr val="tx1"/>
          </a:solidFill>
          <a:latin typeface="+mj-lt"/>
          <a:ea typeface="+mn-ea"/>
          <a:cs typeface="+mn-cs"/>
        </a:defRPr>
      </a:lvl3pPr>
      <a:lvl4pPr marL="16002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4pPr>
      <a:lvl5pPr marL="20574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432">
          <p15:clr>
            <a:srgbClr val="F26B43"/>
          </p15:clr>
        </p15:guide>
        <p15:guide id="8" pos="7200">
          <p15:clr>
            <a:srgbClr val="F26B43"/>
          </p15:clr>
        </p15:guide>
        <p15:guide id="10" orient="horz" pos="3840">
          <p15:clr>
            <a:srgbClr val="F26B43"/>
          </p15:clr>
        </p15:guide>
        <p15:guide id="11" pos="4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dirac.ac.uk/wp-content/uploads/2024/03/Requirements-for-the-Future-DRI-Ecosystem-March-2024-1.pdf"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2FF766D-733B-E62B-D806-028FB2532C1F}"/>
              </a:ext>
            </a:extLst>
          </p:cNvPr>
          <p:cNvSpPr>
            <a:spLocks noGrp="1"/>
          </p:cNvSpPr>
          <p:nvPr>
            <p:ph type="body" sz="quarter" idx="15"/>
          </p:nvPr>
        </p:nvSpPr>
        <p:spPr>
          <a:xfrm>
            <a:off x="765644" y="5071036"/>
            <a:ext cx="1747599" cy="1011347"/>
          </a:xfrm>
        </p:spPr>
        <p:txBody>
          <a:bodyPr/>
          <a:lstStyle/>
          <a:p>
            <a:r>
              <a:rPr lang="en-GB" dirty="0"/>
              <a:t>Name</a:t>
            </a:r>
          </a:p>
          <a:p>
            <a:r>
              <a:rPr lang="en-GB" dirty="0"/>
              <a:t>Chris Snow</a:t>
            </a:r>
          </a:p>
        </p:txBody>
      </p:sp>
      <p:sp>
        <p:nvSpPr>
          <p:cNvPr id="5" name="Title 4">
            <a:extLst>
              <a:ext uri="{FF2B5EF4-FFF2-40B4-BE49-F238E27FC236}">
                <a16:creationId xmlns:a16="http://schemas.microsoft.com/office/drawing/2014/main" id="{E03B58C3-0E6F-118D-36E7-1C0F563BB629}"/>
              </a:ext>
            </a:extLst>
          </p:cNvPr>
          <p:cNvSpPr>
            <a:spLocks noGrp="1"/>
          </p:cNvSpPr>
          <p:nvPr>
            <p:ph type="title"/>
          </p:nvPr>
        </p:nvSpPr>
        <p:spPr/>
        <p:txBody>
          <a:bodyPr/>
          <a:lstStyle/>
          <a:p>
            <a:r>
              <a:rPr lang="en-GB" sz="4000" dirty="0"/>
              <a:t>Autonomous Research </a:t>
            </a:r>
            <a:br>
              <a:rPr lang="en-GB" sz="4000" dirty="0"/>
            </a:br>
            <a:r>
              <a:rPr lang="en-GB" sz="4000" dirty="0"/>
              <a:t>Data Curation</a:t>
            </a:r>
          </a:p>
        </p:txBody>
      </p:sp>
      <p:sp>
        <p:nvSpPr>
          <p:cNvPr id="6" name="Text Placeholder 5">
            <a:extLst>
              <a:ext uri="{FF2B5EF4-FFF2-40B4-BE49-F238E27FC236}">
                <a16:creationId xmlns:a16="http://schemas.microsoft.com/office/drawing/2014/main" id="{63D2E7AE-485B-87CD-9493-E03FF4C8A6FE}"/>
              </a:ext>
            </a:extLst>
          </p:cNvPr>
          <p:cNvSpPr>
            <a:spLocks noGrp="1"/>
          </p:cNvSpPr>
          <p:nvPr>
            <p:ph type="body" sz="quarter" idx="10"/>
          </p:nvPr>
        </p:nvSpPr>
        <p:spPr/>
        <p:txBody>
          <a:bodyPr/>
          <a:lstStyle/>
          <a:p>
            <a:r>
              <a:rPr lang="en-GB" sz="1800" b="1" dirty="0"/>
              <a:t>Multi-Agent AI Systems for FAIR Compliance at HPC Scale</a:t>
            </a:r>
            <a:endParaRPr lang="en-GB" sz="1800" dirty="0"/>
          </a:p>
          <a:p>
            <a:endParaRPr lang="en-GB" sz="1800" dirty="0"/>
          </a:p>
        </p:txBody>
      </p:sp>
    </p:spTree>
    <p:extLst>
      <p:ext uri="{BB962C8B-B14F-4D97-AF65-F5344CB8AC3E}">
        <p14:creationId xmlns:p14="http://schemas.microsoft.com/office/powerpoint/2010/main" val="416204658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2251EE-2ADA-D2AD-6122-7CA4A28D8D8F}"/>
              </a:ext>
            </a:extLst>
          </p:cNvPr>
          <p:cNvSpPr>
            <a:spLocks noGrp="1"/>
          </p:cNvSpPr>
          <p:nvPr>
            <p:ph type="body" sz="quarter" idx="14"/>
          </p:nvPr>
        </p:nvSpPr>
        <p:spPr/>
        <p:txBody>
          <a:bodyPr/>
          <a:lstStyle/>
          <a:p>
            <a:pPr algn="ctr"/>
            <a:r>
              <a:rPr lang="en-GB" dirty="0"/>
              <a:t>Example Agents</a:t>
            </a:r>
          </a:p>
        </p:txBody>
      </p:sp>
      <p:grpSp>
        <p:nvGrpSpPr>
          <p:cNvPr id="12" name="Group 11">
            <a:extLst>
              <a:ext uri="{FF2B5EF4-FFF2-40B4-BE49-F238E27FC236}">
                <a16:creationId xmlns:a16="http://schemas.microsoft.com/office/drawing/2014/main" id="{051ED7F4-6035-692C-1D0E-96CDAF1BA3DA}"/>
              </a:ext>
            </a:extLst>
          </p:cNvPr>
          <p:cNvGrpSpPr/>
          <p:nvPr/>
        </p:nvGrpSpPr>
        <p:grpSpPr>
          <a:xfrm>
            <a:off x="857583" y="1531670"/>
            <a:ext cx="10359057" cy="4282390"/>
            <a:chOff x="857583" y="1531670"/>
            <a:chExt cx="13688998" cy="4282390"/>
          </a:xfrm>
        </p:grpSpPr>
        <p:sp>
          <p:nvSpPr>
            <p:cNvPr id="7" name="Text Placeholder 3">
              <a:extLst>
                <a:ext uri="{FF2B5EF4-FFF2-40B4-BE49-F238E27FC236}">
                  <a16:creationId xmlns:a16="http://schemas.microsoft.com/office/drawing/2014/main" id="{9F8371F7-47BB-3627-FFEB-4DAAC878C0F4}"/>
                </a:ext>
              </a:extLst>
            </p:cNvPr>
            <p:cNvSpPr txBox="1">
              <a:spLocks/>
            </p:cNvSpPr>
            <p:nvPr/>
          </p:nvSpPr>
          <p:spPr>
            <a:xfrm>
              <a:off x="857583" y="1531670"/>
              <a:ext cx="2594278" cy="42823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8" name="Text Placeholder 3">
              <a:extLst>
                <a:ext uri="{FF2B5EF4-FFF2-40B4-BE49-F238E27FC236}">
                  <a16:creationId xmlns:a16="http://schemas.microsoft.com/office/drawing/2014/main" id="{FCF3AD44-9DDA-E603-5073-A1D0F0F84FE4}"/>
                </a:ext>
              </a:extLst>
            </p:cNvPr>
            <p:cNvSpPr txBox="1">
              <a:spLocks/>
            </p:cNvSpPr>
            <p:nvPr/>
          </p:nvSpPr>
          <p:spPr>
            <a:xfrm>
              <a:off x="3631263" y="1531670"/>
              <a:ext cx="2594278" cy="42823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9" name="Text Placeholder 3">
              <a:extLst>
                <a:ext uri="{FF2B5EF4-FFF2-40B4-BE49-F238E27FC236}">
                  <a16:creationId xmlns:a16="http://schemas.microsoft.com/office/drawing/2014/main" id="{A2908666-17B4-BCD1-B9C4-814BBF30E853}"/>
                </a:ext>
              </a:extLst>
            </p:cNvPr>
            <p:cNvSpPr txBox="1">
              <a:spLocks/>
            </p:cNvSpPr>
            <p:nvPr/>
          </p:nvSpPr>
          <p:spPr>
            <a:xfrm>
              <a:off x="6404943" y="1531670"/>
              <a:ext cx="2594278" cy="42823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0" name="Text Placeholder 3">
              <a:extLst>
                <a:ext uri="{FF2B5EF4-FFF2-40B4-BE49-F238E27FC236}">
                  <a16:creationId xmlns:a16="http://schemas.microsoft.com/office/drawing/2014/main" id="{E1456250-17B4-0BE3-9A7F-7C9CAFAA72B2}"/>
                </a:ext>
              </a:extLst>
            </p:cNvPr>
            <p:cNvSpPr txBox="1">
              <a:spLocks/>
            </p:cNvSpPr>
            <p:nvPr/>
          </p:nvSpPr>
          <p:spPr>
            <a:xfrm>
              <a:off x="9178623" y="1531670"/>
              <a:ext cx="2594278" cy="42823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1" name="Text Placeholder 3">
              <a:extLst>
                <a:ext uri="{FF2B5EF4-FFF2-40B4-BE49-F238E27FC236}">
                  <a16:creationId xmlns:a16="http://schemas.microsoft.com/office/drawing/2014/main" id="{339450C4-2231-66CE-29EA-E66A044862CA}"/>
                </a:ext>
              </a:extLst>
            </p:cNvPr>
            <p:cNvSpPr txBox="1">
              <a:spLocks/>
            </p:cNvSpPr>
            <p:nvPr/>
          </p:nvSpPr>
          <p:spPr>
            <a:xfrm>
              <a:off x="11952303" y="1531670"/>
              <a:ext cx="2594278" cy="42823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grpSp>
      <p:sp>
        <p:nvSpPr>
          <p:cNvPr id="14" name="TextBox 13">
            <a:extLst>
              <a:ext uri="{FF2B5EF4-FFF2-40B4-BE49-F238E27FC236}">
                <a16:creationId xmlns:a16="http://schemas.microsoft.com/office/drawing/2014/main" id="{9223F40A-B5E0-DB13-0FC6-041CAF1EA7DF}"/>
              </a:ext>
            </a:extLst>
          </p:cNvPr>
          <p:cNvSpPr txBox="1"/>
          <p:nvPr/>
        </p:nvSpPr>
        <p:spPr>
          <a:xfrm>
            <a:off x="1084169" y="2880340"/>
            <a:ext cx="1510030" cy="1585049"/>
          </a:xfrm>
          <a:prstGeom prst="rect">
            <a:avLst/>
          </a:prstGeom>
          <a:noFill/>
        </p:spPr>
        <p:txBody>
          <a:bodyPr wrap="square" anchor="ctr">
            <a:spAutoFit/>
          </a:bodyPr>
          <a:lstStyle/>
          <a:p>
            <a:pPr algn="ctr">
              <a:spcAft>
                <a:spcPts val="600"/>
              </a:spcAft>
            </a:pPr>
            <a:r>
              <a:rPr lang="en-GB" sz="1800" b="1" dirty="0">
                <a:solidFill>
                  <a:schemeClr val="tx1"/>
                </a:solidFill>
              </a:rPr>
              <a:t>Boundary Agent </a:t>
            </a:r>
          </a:p>
          <a:p>
            <a:pPr algn="ctr">
              <a:spcAft>
                <a:spcPts val="600"/>
              </a:spcAft>
            </a:pPr>
            <a:r>
              <a:rPr lang="en-GB" dirty="0">
                <a:solidFill>
                  <a:schemeClr val="accent1"/>
                </a:solidFill>
              </a:rPr>
              <a:t>Maps folder hierarchy and determines scope</a:t>
            </a:r>
          </a:p>
        </p:txBody>
      </p:sp>
      <p:sp>
        <p:nvSpPr>
          <p:cNvPr id="15" name="TextBox 14">
            <a:extLst>
              <a:ext uri="{FF2B5EF4-FFF2-40B4-BE49-F238E27FC236}">
                <a16:creationId xmlns:a16="http://schemas.microsoft.com/office/drawing/2014/main" id="{49C503D3-CA97-1885-178B-1F869F0A6A6E}"/>
              </a:ext>
            </a:extLst>
          </p:cNvPr>
          <p:cNvSpPr txBox="1"/>
          <p:nvPr/>
        </p:nvSpPr>
        <p:spPr>
          <a:xfrm>
            <a:off x="3183133" y="2634119"/>
            <a:ext cx="1510030" cy="2077492"/>
          </a:xfrm>
          <a:prstGeom prst="rect">
            <a:avLst/>
          </a:prstGeom>
          <a:noFill/>
        </p:spPr>
        <p:txBody>
          <a:bodyPr wrap="square" anchor="ctr">
            <a:spAutoFit/>
          </a:bodyPr>
          <a:lstStyle/>
          <a:p>
            <a:pPr algn="ctr">
              <a:spcAft>
                <a:spcPts val="600"/>
              </a:spcAft>
            </a:pPr>
            <a:r>
              <a:rPr lang="en-GB" sz="1800" b="1" dirty="0">
                <a:solidFill>
                  <a:schemeClr val="tx1"/>
                </a:solidFill>
              </a:rPr>
              <a:t>Data Enrichment Agent </a:t>
            </a:r>
          </a:p>
          <a:p>
            <a:pPr algn="ctr">
              <a:spcAft>
                <a:spcPts val="600"/>
              </a:spcAft>
            </a:pPr>
            <a:r>
              <a:rPr lang="en-GB" dirty="0">
                <a:solidFill>
                  <a:schemeClr val="accent1"/>
                </a:solidFill>
              </a:rPr>
              <a:t>Extracts metadata from scientific files (HDF5, </a:t>
            </a:r>
            <a:r>
              <a:rPr lang="en-GB" dirty="0" err="1">
                <a:solidFill>
                  <a:schemeClr val="accent1"/>
                </a:solidFill>
              </a:rPr>
              <a:t>NetCDF</a:t>
            </a:r>
            <a:r>
              <a:rPr lang="en-GB" dirty="0">
                <a:solidFill>
                  <a:schemeClr val="accent1"/>
                </a:solidFill>
              </a:rPr>
              <a:t>, etc.)</a:t>
            </a:r>
          </a:p>
        </p:txBody>
      </p:sp>
      <p:sp>
        <p:nvSpPr>
          <p:cNvPr id="16" name="TextBox 15">
            <a:extLst>
              <a:ext uri="{FF2B5EF4-FFF2-40B4-BE49-F238E27FC236}">
                <a16:creationId xmlns:a16="http://schemas.microsoft.com/office/drawing/2014/main" id="{D812AA9D-661C-F955-AD2E-67F544DE01AE}"/>
              </a:ext>
            </a:extLst>
          </p:cNvPr>
          <p:cNvSpPr txBox="1"/>
          <p:nvPr/>
        </p:nvSpPr>
        <p:spPr>
          <a:xfrm>
            <a:off x="5282096" y="2772618"/>
            <a:ext cx="1510030" cy="1800493"/>
          </a:xfrm>
          <a:prstGeom prst="rect">
            <a:avLst/>
          </a:prstGeom>
          <a:noFill/>
        </p:spPr>
        <p:txBody>
          <a:bodyPr wrap="square" anchor="ctr">
            <a:spAutoFit/>
          </a:bodyPr>
          <a:lstStyle/>
          <a:p>
            <a:pPr algn="ctr">
              <a:spcAft>
                <a:spcPts val="600"/>
              </a:spcAft>
            </a:pPr>
            <a:r>
              <a:rPr lang="en-GB" sz="1800" b="1" dirty="0">
                <a:solidFill>
                  <a:schemeClr val="tx1"/>
                </a:solidFill>
              </a:rPr>
              <a:t>Context Agent</a:t>
            </a:r>
          </a:p>
          <a:p>
            <a:pPr algn="ctr">
              <a:spcAft>
                <a:spcPts val="600"/>
              </a:spcAft>
            </a:pPr>
            <a:r>
              <a:rPr lang="fr-FR" dirty="0">
                <a:solidFill>
                  <a:schemeClr val="accent1"/>
                </a:solidFill>
              </a:rPr>
              <a:t>- Mines </a:t>
            </a:r>
            <a:r>
              <a:rPr lang="fr-FR" dirty="0" err="1">
                <a:solidFill>
                  <a:schemeClr val="accent1"/>
                </a:solidFill>
              </a:rPr>
              <a:t>companion</a:t>
            </a:r>
            <a:r>
              <a:rPr lang="fr-FR" dirty="0">
                <a:solidFill>
                  <a:schemeClr val="accent1"/>
                </a:solidFill>
              </a:rPr>
              <a:t> documents (</a:t>
            </a:r>
            <a:r>
              <a:rPr lang="fr-FR" dirty="0" err="1">
                <a:solidFill>
                  <a:schemeClr val="accent1"/>
                </a:solidFill>
              </a:rPr>
              <a:t>READMEs</a:t>
            </a:r>
            <a:r>
              <a:rPr lang="fr-FR" dirty="0">
                <a:solidFill>
                  <a:schemeClr val="accent1"/>
                </a:solidFill>
              </a:rPr>
              <a:t>, scripts, citations)</a:t>
            </a:r>
          </a:p>
        </p:txBody>
      </p:sp>
      <p:sp>
        <p:nvSpPr>
          <p:cNvPr id="17" name="TextBox 16">
            <a:extLst>
              <a:ext uri="{FF2B5EF4-FFF2-40B4-BE49-F238E27FC236}">
                <a16:creationId xmlns:a16="http://schemas.microsoft.com/office/drawing/2014/main" id="{275713AE-DDB3-953C-C106-DFF87770DA6C}"/>
              </a:ext>
            </a:extLst>
          </p:cNvPr>
          <p:cNvSpPr txBox="1"/>
          <p:nvPr/>
        </p:nvSpPr>
        <p:spPr>
          <a:xfrm>
            <a:off x="7381060" y="2880340"/>
            <a:ext cx="1510030" cy="1585049"/>
          </a:xfrm>
          <a:prstGeom prst="rect">
            <a:avLst/>
          </a:prstGeom>
          <a:noFill/>
        </p:spPr>
        <p:txBody>
          <a:bodyPr wrap="square" anchor="ctr">
            <a:spAutoFit/>
          </a:bodyPr>
          <a:lstStyle/>
          <a:p>
            <a:pPr algn="ctr">
              <a:spcAft>
                <a:spcPts val="600"/>
              </a:spcAft>
            </a:pPr>
            <a:r>
              <a:rPr lang="en-GB" sz="1800" b="1" dirty="0">
                <a:solidFill>
                  <a:schemeClr val="tx1"/>
                </a:solidFill>
              </a:rPr>
              <a:t>Review Agent</a:t>
            </a:r>
          </a:p>
          <a:p>
            <a:pPr algn="ctr">
              <a:spcAft>
                <a:spcPts val="600"/>
              </a:spcAft>
            </a:pPr>
            <a:r>
              <a:rPr lang="en-GB" dirty="0">
                <a:solidFill>
                  <a:schemeClr val="accent1"/>
                </a:solidFill>
              </a:rPr>
              <a:t>Processes existing folder_metadata.pdf</a:t>
            </a:r>
          </a:p>
        </p:txBody>
      </p:sp>
      <p:sp>
        <p:nvSpPr>
          <p:cNvPr id="18" name="TextBox 17">
            <a:extLst>
              <a:ext uri="{FF2B5EF4-FFF2-40B4-BE49-F238E27FC236}">
                <a16:creationId xmlns:a16="http://schemas.microsoft.com/office/drawing/2014/main" id="{E7F86604-F6AB-9548-570A-F2C6FC2BB7DA}"/>
              </a:ext>
            </a:extLst>
          </p:cNvPr>
          <p:cNvSpPr txBox="1"/>
          <p:nvPr/>
        </p:nvSpPr>
        <p:spPr>
          <a:xfrm>
            <a:off x="9421078" y="2880340"/>
            <a:ext cx="1627922" cy="1585049"/>
          </a:xfrm>
          <a:prstGeom prst="rect">
            <a:avLst/>
          </a:prstGeom>
          <a:noFill/>
        </p:spPr>
        <p:txBody>
          <a:bodyPr wrap="square" anchor="ctr">
            <a:spAutoFit/>
          </a:bodyPr>
          <a:lstStyle/>
          <a:p>
            <a:pPr algn="ctr">
              <a:spcAft>
                <a:spcPts val="600"/>
              </a:spcAft>
            </a:pPr>
            <a:r>
              <a:rPr lang="en-GB" sz="1800" b="1" dirty="0">
                <a:solidFill>
                  <a:schemeClr val="tx1"/>
                </a:solidFill>
              </a:rPr>
              <a:t>Orchestrator Agent</a:t>
            </a:r>
          </a:p>
          <a:p>
            <a:pPr algn="ctr">
              <a:spcAft>
                <a:spcPts val="600"/>
              </a:spcAft>
            </a:pPr>
            <a:r>
              <a:rPr lang="en-GB" dirty="0">
                <a:solidFill>
                  <a:schemeClr val="accent1"/>
                </a:solidFill>
              </a:rPr>
              <a:t>Coordinates everything and generates updated PDF</a:t>
            </a:r>
          </a:p>
        </p:txBody>
      </p:sp>
    </p:spTree>
    <p:extLst>
      <p:ext uri="{BB962C8B-B14F-4D97-AF65-F5344CB8AC3E}">
        <p14:creationId xmlns:p14="http://schemas.microsoft.com/office/powerpoint/2010/main" val="687775008"/>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51" name="Text Placeholder 50">
            <a:extLst>
              <a:ext uri="{FF2B5EF4-FFF2-40B4-BE49-F238E27FC236}">
                <a16:creationId xmlns:a16="http://schemas.microsoft.com/office/drawing/2014/main" id="{83E0F4CA-A323-3EEE-A2A7-26854B815C4A}"/>
              </a:ext>
            </a:extLst>
          </p:cNvPr>
          <p:cNvSpPr>
            <a:spLocks noGrp="1"/>
          </p:cNvSpPr>
          <p:nvPr>
            <p:ph type="body" sz="quarter" idx="14"/>
          </p:nvPr>
        </p:nvSpPr>
        <p:spPr/>
        <p:txBody>
          <a:bodyPr/>
          <a:lstStyle/>
          <a:p>
            <a:r>
              <a:rPr lang="it-IT" dirty="0"/>
              <a:t>Folder metadata create/update process</a:t>
            </a:r>
          </a:p>
        </p:txBody>
      </p:sp>
      <p:sp>
        <p:nvSpPr>
          <p:cNvPr id="52" name="Text Placeholder 51">
            <a:extLst>
              <a:ext uri="{FF2B5EF4-FFF2-40B4-BE49-F238E27FC236}">
                <a16:creationId xmlns:a16="http://schemas.microsoft.com/office/drawing/2014/main" id="{40405D18-EEB7-4948-407F-67CBFFA5FCCA}"/>
              </a:ext>
            </a:extLst>
          </p:cNvPr>
          <p:cNvSpPr>
            <a:spLocks noGrp="1"/>
          </p:cNvSpPr>
          <p:nvPr>
            <p:ph type="body" sz="quarter" idx="15"/>
          </p:nvPr>
        </p:nvSpPr>
        <p:spPr/>
        <p:txBody>
          <a:bodyPr/>
          <a:lstStyle/>
          <a:p>
            <a:r>
              <a:rPr lang="en-GB" dirty="0"/>
              <a:t>The VAST Data Platform</a:t>
            </a:r>
          </a:p>
        </p:txBody>
      </p:sp>
      <p:sp>
        <p:nvSpPr>
          <p:cNvPr id="402" name="Google Shape;402;g3894d66ec4e_0_931"/>
          <p:cNvSpPr txBox="1">
            <a:spLocks noGrp="1"/>
          </p:cNvSpPr>
          <p:nvPr>
            <p:ph type="sldNum" sz="quarter" idx="12"/>
          </p:nvPr>
        </p:nvSpPr>
        <p:spPr>
          <a:prstGeom prst="rect">
            <a:avLst/>
          </a:prstGeom>
        </p:spPr>
        <p:txBody>
          <a:bodyPr spcFirstLastPara="1" wrap="square" lIns="45725" tIns="45725" rIns="45725" bIns="45725" anchor="ctr" anchorCtr="0">
            <a:spAutoFit/>
          </a:bodyPr>
          <a:lstStyle/>
          <a:p>
            <a:pPr marL="0" lvl="0" indent="0" algn="ctr" rtl="0">
              <a:spcBef>
                <a:spcPts val="0"/>
              </a:spcBef>
              <a:spcAft>
                <a:spcPts val="0"/>
              </a:spcAft>
              <a:buClr>
                <a:srgbClr val="FFFFFF"/>
              </a:buClr>
              <a:buSzPts val="600"/>
              <a:buFont typeface="Arial" panose="020B0604020202020204" pitchFamily="34" charset="0"/>
              <a:buNone/>
            </a:pPr>
            <a:fld id="{00000000-1234-1234-1234-123412341234}" type="slidenum">
              <a:rPr lang="en-US">
                <a:solidFill>
                  <a:srgbClr val="FFFFFF"/>
                </a:solidFill>
              </a:rPr>
              <a:t>11</a:t>
            </a:fld>
            <a:endParaRPr>
              <a:solidFill>
                <a:srgbClr val="FFFFFF"/>
              </a:solidFill>
            </a:endParaRPr>
          </a:p>
        </p:txBody>
      </p:sp>
      <p:sp>
        <p:nvSpPr>
          <p:cNvPr id="2" name="Text Placeholder 3">
            <a:extLst>
              <a:ext uri="{FF2B5EF4-FFF2-40B4-BE49-F238E27FC236}">
                <a16:creationId xmlns:a16="http://schemas.microsoft.com/office/drawing/2014/main" id="{03F471F1-0D66-2779-F0F4-4C15E76BCA6D}"/>
              </a:ext>
            </a:extLst>
          </p:cNvPr>
          <p:cNvSpPr txBox="1">
            <a:spLocks/>
          </p:cNvSpPr>
          <p:nvPr/>
        </p:nvSpPr>
        <p:spPr>
          <a:xfrm>
            <a:off x="1155633" y="463892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Incoming Data Bucket</a:t>
            </a:r>
          </a:p>
          <a:p>
            <a:r>
              <a:rPr lang="en-US" sz="1100" b="0" dirty="0">
                <a:solidFill>
                  <a:schemeClr val="tx1"/>
                </a:solidFill>
              </a:rPr>
              <a:t>(VAST S3)</a:t>
            </a:r>
          </a:p>
        </p:txBody>
      </p:sp>
      <p:sp>
        <p:nvSpPr>
          <p:cNvPr id="3" name="Text Placeholder 3">
            <a:extLst>
              <a:ext uri="{FF2B5EF4-FFF2-40B4-BE49-F238E27FC236}">
                <a16:creationId xmlns:a16="http://schemas.microsoft.com/office/drawing/2014/main" id="{2CEBCA2A-233A-B303-E0AE-F41ACD5E74C8}"/>
              </a:ext>
            </a:extLst>
          </p:cNvPr>
          <p:cNvSpPr txBox="1">
            <a:spLocks/>
          </p:cNvSpPr>
          <p:nvPr/>
        </p:nvSpPr>
        <p:spPr>
          <a:xfrm>
            <a:off x="3320582" y="224170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VAST Kafka Topic</a:t>
            </a:r>
          </a:p>
        </p:txBody>
      </p:sp>
      <p:sp>
        <p:nvSpPr>
          <p:cNvPr id="4" name="Text Placeholder 3">
            <a:extLst>
              <a:ext uri="{FF2B5EF4-FFF2-40B4-BE49-F238E27FC236}">
                <a16:creationId xmlns:a16="http://schemas.microsoft.com/office/drawing/2014/main" id="{758F98A9-F2B6-4556-6A0E-7BD2F3D71037}"/>
              </a:ext>
            </a:extLst>
          </p:cNvPr>
          <p:cNvSpPr txBox="1">
            <a:spLocks/>
          </p:cNvSpPr>
          <p:nvPr/>
        </p:nvSpPr>
        <p:spPr>
          <a:xfrm>
            <a:off x="5485531" y="224170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File Notification Listener</a:t>
            </a:r>
          </a:p>
          <a:p>
            <a:r>
              <a:rPr lang="en-US" sz="1100" b="0" dirty="0">
                <a:solidFill>
                  <a:schemeClr val="tx1"/>
                </a:solidFill>
              </a:rPr>
              <a:t>(VAST Trigger</a:t>
            </a:r>
          </a:p>
        </p:txBody>
      </p:sp>
      <p:sp>
        <p:nvSpPr>
          <p:cNvPr id="5" name="Text Placeholder 3">
            <a:extLst>
              <a:ext uri="{FF2B5EF4-FFF2-40B4-BE49-F238E27FC236}">
                <a16:creationId xmlns:a16="http://schemas.microsoft.com/office/drawing/2014/main" id="{376248E2-D1CD-28EE-5CB6-F5AD4470C4DE}"/>
              </a:ext>
            </a:extLst>
          </p:cNvPr>
          <p:cNvSpPr txBox="1">
            <a:spLocks/>
          </p:cNvSpPr>
          <p:nvPr/>
        </p:nvSpPr>
        <p:spPr>
          <a:xfrm>
            <a:off x="7650480" y="224170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Argent Orchestrator</a:t>
            </a:r>
          </a:p>
          <a:p>
            <a:r>
              <a:rPr lang="en-US" sz="1100" b="0" dirty="0">
                <a:solidFill>
                  <a:schemeClr val="tx1"/>
                </a:solidFill>
              </a:rPr>
              <a:t>(VAST Function)</a:t>
            </a:r>
          </a:p>
        </p:txBody>
      </p:sp>
      <p:sp>
        <p:nvSpPr>
          <p:cNvPr id="6" name="Text Placeholder 3">
            <a:extLst>
              <a:ext uri="{FF2B5EF4-FFF2-40B4-BE49-F238E27FC236}">
                <a16:creationId xmlns:a16="http://schemas.microsoft.com/office/drawing/2014/main" id="{D296AC25-C0F5-6C5F-59D8-ED87997EB3E0}"/>
              </a:ext>
            </a:extLst>
          </p:cNvPr>
          <p:cNvSpPr txBox="1">
            <a:spLocks/>
          </p:cNvSpPr>
          <p:nvPr/>
        </p:nvSpPr>
        <p:spPr>
          <a:xfrm>
            <a:off x="9815429" y="224170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AI Agent Pool</a:t>
            </a:r>
          </a:p>
        </p:txBody>
      </p:sp>
      <p:sp>
        <p:nvSpPr>
          <p:cNvPr id="7" name="Text Placeholder 3">
            <a:extLst>
              <a:ext uri="{FF2B5EF4-FFF2-40B4-BE49-F238E27FC236}">
                <a16:creationId xmlns:a16="http://schemas.microsoft.com/office/drawing/2014/main" id="{21D66214-5461-F3FA-98A7-FCEC559DFC72}"/>
              </a:ext>
            </a:extLst>
          </p:cNvPr>
          <p:cNvSpPr txBox="1">
            <a:spLocks/>
          </p:cNvSpPr>
          <p:nvPr/>
        </p:nvSpPr>
        <p:spPr>
          <a:xfrm>
            <a:off x="7650480" y="463892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Processing Metadata</a:t>
            </a:r>
          </a:p>
        </p:txBody>
      </p:sp>
      <p:sp>
        <p:nvSpPr>
          <p:cNvPr id="8" name="Text Placeholder 3">
            <a:extLst>
              <a:ext uri="{FF2B5EF4-FFF2-40B4-BE49-F238E27FC236}">
                <a16:creationId xmlns:a16="http://schemas.microsoft.com/office/drawing/2014/main" id="{D422881A-0BF9-690B-4787-442F12CD5A65}"/>
              </a:ext>
            </a:extLst>
          </p:cNvPr>
          <p:cNvSpPr txBox="1">
            <a:spLocks/>
          </p:cNvSpPr>
          <p:nvPr/>
        </p:nvSpPr>
        <p:spPr>
          <a:xfrm>
            <a:off x="9815429" y="4638925"/>
            <a:ext cx="1220938" cy="108712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0" dirty="0">
                <a:solidFill>
                  <a:schemeClr val="tx1"/>
                </a:solidFill>
              </a:rPr>
              <a:t>Curated Metadata Bucket</a:t>
            </a:r>
          </a:p>
          <a:p>
            <a:r>
              <a:rPr lang="en-US" sz="1100" b="0" dirty="0">
                <a:solidFill>
                  <a:schemeClr val="tx1"/>
                </a:solidFill>
              </a:rPr>
              <a:t>(VAST S3)</a:t>
            </a:r>
          </a:p>
        </p:txBody>
      </p:sp>
      <p:cxnSp>
        <p:nvCxnSpPr>
          <p:cNvPr id="30" name="Connector: Elbow 29">
            <a:extLst>
              <a:ext uri="{FF2B5EF4-FFF2-40B4-BE49-F238E27FC236}">
                <a16:creationId xmlns:a16="http://schemas.microsoft.com/office/drawing/2014/main" id="{4B125BB2-EEAF-39DB-5821-C22E69FA3BA6}"/>
              </a:ext>
            </a:extLst>
          </p:cNvPr>
          <p:cNvCxnSpPr>
            <a:stCxn id="2" idx="3"/>
            <a:endCxn id="3" idx="2"/>
          </p:cNvCxnSpPr>
          <p:nvPr/>
        </p:nvCxnSpPr>
        <p:spPr>
          <a:xfrm flipV="1">
            <a:off x="2376571" y="3328825"/>
            <a:ext cx="1554480" cy="1853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0A6331-BE3F-CF0C-FA37-2918B23DDC2C}"/>
              </a:ext>
            </a:extLst>
          </p:cNvPr>
          <p:cNvCxnSpPr>
            <a:stCxn id="3" idx="3"/>
            <a:endCxn id="4" idx="1"/>
          </p:cNvCxnSpPr>
          <p:nvPr/>
        </p:nvCxnSpPr>
        <p:spPr>
          <a:xfrm>
            <a:off x="4541520" y="2785265"/>
            <a:ext cx="944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F5F527-0A6E-8FAF-32F9-32E4BB5C17B4}"/>
              </a:ext>
            </a:extLst>
          </p:cNvPr>
          <p:cNvCxnSpPr/>
          <p:nvPr/>
        </p:nvCxnSpPr>
        <p:spPr>
          <a:xfrm>
            <a:off x="6706469" y="2785265"/>
            <a:ext cx="944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3CCF60-F7F2-79B7-236E-1BDB3F6ED8F5}"/>
              </a:ext>
            </a:extLst>
          </p:cNvPr>
          <p:cNvCxnSpPr/>
          <p:nvPr/>
        </p:nvCxnSpPr>
        <p:spPr>
          <a:xfrm>
            <a:off x="8871418" y="2785265"/>
            <a:ext cx="944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32077F-49DA-2DFE-D88B-5F6855FE1602}"/>
              </a:ext>
            </a:extLst>
          </p:cNvPr>
          <p:cNvCxnSpPr>
            <a:stCxn id="5" idx="2"/>
            <a:endCxn id="7" idx="0"/>
          </p:cNvCxnSpPr>
          <p:nvPr/>
        </p:nvCxnSpPr>
        <p:spPr>
          <a:xfrm>
            <a:off x="8260949" y="3328825"/>
            <a:ext cx="0" cy="131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EE3B05-9044-4130-A673-28CAA771D1FE}"/>
              </a:ext>
            </a:extLst>
          </p:cNvPr>
          <p:cNvCxnSpPr>
            <a:cxnSpLocks/>
            <a:stCxn id="6" idx="2"/>
          </p:cNvCxnSpPr>
          <p:nvPr/>
        </p:nvCxnSpPr>
        <p:spPr>
          <a:xfrm flipH="1">
            <a:off x="10425029" y="3328825"/>
            <a:ext cx="869" cy="131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4831A0D-0D5B-4996-01D7-E46713459F3C}"/>
              </a:ext>
            </a:extLst>
          </p:cNvPr>
          <p:cNvGrpSpPr/>
          <p:nvPr/>
        </p:nvGrpSpPr>
        <p:grpSpPr>
          <a:xfrm>
            <a:off x="2467142" y="5084520"/>
            <a:ext cx="832318" cy="751309"/>
            <a:chOff x="2467142" y="4491815"/>
            <a:chExt cx="832318" cy="751309"/>
          </a:xfrm>
        </p:grpSpPr>
        <p:sp>
          <p:nvSpPr>
            <p:cNvPr id="10" name="TextBox 9">
              <a:extLst>
                <a:ext uri="{FF2B5EF4-FFF2-40B4-BE49-F238E27FC236}">
                  <a16:creationId xmlns:a16="http://schemas.microsoft.com/office/drawing/2014/main" id="{34F6FBDF-B00D-3387-0D29-F95150B5E49C}"/>
                </a:ext>
              </a:extLst>
            </p:cNvPr>
            <p:cNvSpPr txBox="1"/>
            <p:nvPr/>
          </p:nvSpPr>
          <p:spPr>
            <a:xfrm>
              <a:off x="2467142" y="4827626"/>
              <a:ext cx="832318" cy="415498"/>
            </a:xfrm>
            <a:prstGeom prst="rect">
              <a:avLst/>
            </a:prstGeom>
            <a:noFill/>
          </p:spPr>
          <p:txBody>
            <a:bodyPr wrap="square">
              <a:spAutoFit/>
            </a:bodyPr>
            <a:lstStyle/>
            <a:p>
              <a:pPr algn="ctr"/>
              <a:r>
                <a:rPr lang="en-US" sz="1000" b="0" dirty="0">
                  <a:solidFill>
                    <a:schemeClr val="accent6">
                      <a:lumMod val="25000"/>
                      <a:lumOff val="75000"/>
                    </a:schemeClr>
                  </a:solidFill>
                </a:rPr>
                <a:t>Publishes File Event</a:t>
              </a:r>
              <a:endParaRPr lang="en-GB" sz="1000" dirty="0">
                <a:solidFill>
                  <a:schemeClr val="accent6">
                    <a:lumMod val="25000"/>
                    <a:lumOff val="75000"/>
                  </a:schemeClr>
                </a:solidFill>
              </a:endParaRPr>
            </a:p>
          </p:txBody>
        </p:sp>
        <p:sp>
          <p:nvSpPr>
            <p:cNvPr id="12" name="Oval 11">
              <a:extLst>
                <a:ext uri="{FF2B5EF4-FFF2-40B4-BE49-F238E27FC236}">
                  <a16:creationId xmlns:a16="http://schemas.microsoft.com/office/drawing/2014/main" id="{A86B7E53-A5D5-4DE9-8279-8756C010EDED}"/>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1</a:t>
              </a:r>
            </a:p>
          </p:txBody>
        </p:sp>
      </p:grpSp>
      <p:grpSp>
        <p:nvGrpSpPr>
          <p:cNvPr id="14" name="Group 13">
            <a:extLst>
              <a:ext uri="{FF2B5EF4-FFF2-40B4-BE49-F238E27FC236}">
                <a16:creationId xmlns:a16="http://schemas.microsoft.com/office/drawing/2014/main" id="{749065D1-CCE0-0ABD-3B6A-EB9021AB4810}"/>
              </a:ext>
            </a:extLst>
          </p:cNvPr>
          <p:cNvGrpSpPr/>
          <p:nvPr/>
        </p:nvGrpSpPr>
        <p:grpSpPr>
          <a:xfrm>
            <a:off x="4578752" y="2661070"/>
            <a:ext cx="869548" cy="889809"/>
            <a:chOff x="2448527" y="4491815"/>
            <a:chExt cx="869548" cy="889809"/>
          </a:xfrm>
        </p:grpSpPr>
        <p:sp>
          <p:nvSpPr>
            <p:cNvPr id="15" name="TextBox 14">
              <a:extLst>
                <a:ext uri="{FF2B5EF4-FFF2-40B4-BE49-F238E27FC236}">
                  <a16:creationId xmlns:a16="http://schemas.microsoft.com/office/drawing/2014/main" id="{5BDA6D17-65E0-E499-8D1B-ADE0749C075A}"/>
                </a:ext>
              </a:extLst>
            </p:cNvPr>
            <p:cNvSpPr txBox="1"/>
            <p:nvPr/>
          </p:nvSpPr>
          <p:spPr>
            <a:xfrm>
              <a:off x="2448527" y="4827626"/>
              <a:ext cx="869548" cy="553998"/>
            </a:xfrm>
            <a:prstGeom prst="rect">
              <a:avLst/>
            </a:prstGeom>
            <a:noFill/>
          </p:spPr>
          <p:txBody>
            <a:bodyPr wrap="square">
              <a:spAutoFit/>
            </a:bodyPr>
            <a:lstStyle/>
            <a:p>
              <a:pPr algn="ctr"/>
              <a:r>
                <a:rPr lang="en-US" sz="1000" b="0" dirty="0">
                  <a:solidFill>
                    <a:schemeClr val="accent6">
                      <a:lumMod val="25000"/>
                      <a:lumOff val="75000"/>
                    </a:schemeClr>
                  </a:solidFill>
                </a:rPr>
                <a:t>Message Consumed by Trigger</a:t>
              </a:r>
              <a:endParaRPr lang="en-GB" sz="1000" dirty="0">
                <a:solidFill>
                  <a:schemeClr val="accent6">
                    <a:lumMod val="25000"/>
                    <a:lumOff val="75000"/>
                  </a:schemeClr>
                </a:solidFill>
              </a:endParaRPr>
            </a:p>
          </p:txBody>
        </p:sp>
        <p:sp>
          <p:nvSpPr>
            <p:cNvPr id="16" name="Oval 15">
              <a:extLst>
                <a:ext uri="{FF2B5EF4-FFF2-40B4-BE49-F238E27FC236}">
                  <a16:creationId xmlns:a16="http://schemas.microsoft.com/office/drawing/2014/main" id="{6B2C1942-3193-6534-8B87-C6C32226172A}"/>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2</a:t>
              </a:r>
            </a:p>
          </p:txBody>
        </p:sp>
      </p:grpSp>
      <p:grpSp>
        <p:nvGrpSpPr>
          <p:cNvPr id="17" name="Group 16">
            <a:extLst>
              <a:ext uri="{FF2B5EF4-FFF2-40B4-BE49-F238E27FC236}">
                <a16:creationId xmlns:a16="http://schemas.microsoft.com/office/drawing/2014/main" id="{58FB3E9A-5678-5030-5641-BBA944906C38}"/>
              </a:ext>
            </a:extLst>
          </p:cNvPr>
          <p:cNvGrpSpPr/>
          <p:nvPr/>
        </p:nvGrpSpPr>
        <p:grpSpPr>
          <a:xfrm>
            <a:off x="6743700" y="2661070"/>
            <a:ext cx="869548" cy="735921"/>
            <a:chOff x="2448527" y="4491815"/>
            <a:chExt cx="869548" cy="735921"/>
          </a:xfrm>
        </p:grpSpPr>
        <p:sp>
          <p:nvSpPr>
            <p:cNvPr id="18" name="TextBox 17">
              <a:extLst>
                <a:ext uri="{FF2B5EF4-FFF2-40B4-BE49-F238E27FC236}">
                  <a16:creationId xmlns:a16="http://schemas.microsoft.com/office/drawing/2014/main" id="{4026D49C-BBBB-1AA1-CAF6-BA47A6AC53F9}"/>
                </a:ext>
              </a:extLst>
            </p:cNvPr>
            <p:cNvSpPr txBox="1"/>
            <p:nvPr/>
          </p:nvSpPr>
          <p:spPr>
            <a:xfrm>
              <a:off x="2448527" y="4827626"/>
              <a:ext cx="869548" cy="400110"/>
            </a:xfrm>
            <a:prstGeom prst="rect">
              <a:avLst/>
            </a:prstGeom>
            <a:noFill/>
          </p:spPr>
          <p:txBody>
            <a:bodyPr wrap="square">
              <a:spAutoFit/>
            </a:bodyPr>
            <a:lstStyle/>
            <a:p>
              <a:pPr algn="ctr"/>
              <a:r>
                <a:rPr lang="en-US" sz="1000" b="0" dirty="0">
                  <a:solidFill>
                    <a:schemeClr val="accent6">
                      <a:lumMod val="25000"/>
                      <a:lumOff val="75000"/>
                    </a:schemeClr>
                  </a:solidFill>
                </a:rPr>
                <a:t>Invokes Function</a:t>
              </a:r>
              <a:endParaRPr lang="en-GB" sz="1000" dirty="0">
                <a:solidFill>
                  <a:schemeClr val="accent6">
                    <a:lumMod val="25000"/>
                    <a:lumOff val="75000"/>
                  </a:schemeClr>
                </a:solidFill>
              </a:endParaRPr>
            </a:p>
          </p:txBody>
        </p:sp>
        <p:sp>
          <p:nvSpPr>
            <p:cNvPr id="19" name="Oval 18">
              <a:extLst>
                <a:ext uri="{FF2B5EF4-FFF2-40B4-BE49-F238E27FC236}">
                  <a16:creationId xmlns:a16="http://schemas.microsoft.com/office/drawing/2014/main" id="{FEDBB867-127E-7EC9-5BBB-A85A50D7AD7B}"/>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3</a:t>
              </a:r>
            </a:p>
          </p:txBody>
        </p:sp>
      </p:grpSp>
      <p:grpSp>
        <p:nvGrpSpPr>
          <p:cNvPr id="20" name="Group 19">
            <a:extLst>
              <a:ext uri="{FF2B5EF4-FFF2-40B4-BE49-F238E27FC236}">
                <a16:creationId xmlns:a16="http://schemas.microsoft.com/office/drawing/2014/main" id="{0051FEEE-F6BE-497E-4F2B-F09318B6A395}"/>
              </a:ext>
            </a:extLst>
          </p:cNvPr>
          <p:cNvGrpSpPr/>
          <p:nvPr/>
        </p:nvGrpSpPr>
        <p:grpSpPr>
          <a:xfrm>
            <a:off x="8908649" y="2661070"/>
            <a:ext cx="869548" cy="735921"/>
            <a:chOff x="2448527" y="4491815"/>
            <a:chExt cx="869548" cy="735921"/>
          </a:xfrm>
        </p:grpSpPr>
        <p:sp>
          <p:nvSpPr>
            <p:cNvPr id="21" name="TextBox 20">
              <a:extLst>
                <a:ext uri="{FF2B5EF4-FFF2-40B4-BE49-F238E27FC236}">
                  <a16:creationId xmlns:a16="http://schemas.microsoft.com/office/drawing/2014/main" id="{4B2F9708-7355-2D98-3BE7-BBC7D4851B04}"/>
                </a:ext>
              </a:extLst>
            </p:cNvPr>
            <p:cNvSpPr txBox="1"/>
            <p:nvPr/>
          </p:nvSpPr>
          <p:spPr>
            <a:xfrm>
              <a:off x="2448527" y="4827626"/>
              <a:ext cx="869548" cy="400110"/>
            </a:xfrm>
            <a:prstGeom prst="rect">
              <a:avLst/>
            </a:prstGeom>
            <a:noFill/>
          </p:spPr>
          <p:txBody>
            <a:bodyPr wrap="square">
              <a:spAutoFit/>
            </a:bodyPr>
            <a:lstStyle/>
            <a:p>
              <a:pPr algn="ctr"/>
              <a:r>
                <a:rPr lang="en-US" sz="1000" dirty="0">
                  <a:solidFill>
                    <a:schemeClr val="accent6">
                      <a:lumMod val="25000"/>
                      <a:lumOff val="75000"/>
                    </a:schemeClr>
                  </a:solidFill>
                </a:rPr>
                <a:t>Invoke AI Agent</a:t>
              </a:r>
              <a:endParaRPr lang="en-GB" sz="1000" dirty="0">
                <a:solidFill>
                  <a:schemeClr val="accent6">
                    <a:lumMod val="25000"/>
                    <a:lumOff val="75000"/>
                  </a:schemeClr>
                </a:solidFill>
              </a:endParaRPr>
            </a:p>
          </p:txBody>
        </p:sp>
        <p:sp>
          <p:nvSpPr>
            <p:cNvPr id="22" name="Oval 21">
              <a:extLst>
                <a:ext uri="{FF2B5EF4-FFF2-40B4-BE49-F238E27FC236}">
                  <a16:creationId xmlns:a16="http://schemas.microsoft.com/office/drawing/2014/main" id="{C08E01C8-9462-87B0-BB87-047E2C8D98C6}"/>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4</a:t>
              </a:r>
            </a:p>
          </p:txBody>
        </p:sp>
      </p:grpSp>
      <p:grpSp>
        <p:nvGrpSpPr>
          <p:cNvPr id="26" name="Group 25">
            <a:extLst>
              <a:ext uri="{FF2B5EF4-FFF2-40B4-BE49-F238E27FC236}">
                <a16:creationId xmlns:a16="http://schemas.microsoft.com/office/drawing/2014/main" id="{E9C3F6A2-F4EA-DDAE-0106-388BB6DD34FB}"/>
              </a:ext>
            </a:extLst>
          </p:cNvPr>
          <p:cNvGrpSpPr/>
          <p:nvPr/>
        </p:nvGrpSpPr>
        <p:grpSpPr>
          <a:xfrm>
            <a:off x="10279508" y="3813258"/>
            <a:ext cx="1567245" cy="553998"/>
            <a:chOff x="2735145" y="4362971"/>
            <a:chExt cx="1567245" cy="553998"/>
          </a:xfrm>
        </p:grpSpPr>
        <p:sp>
          <p:nvSpPr>
            <p:cNvPr id="27" name="TextBox 26">
              <a:extLst>
                <a:ext uri="{FF2B5EF4-FFF2-40B4-BE49-F238E27FC236}">
                  <a16:creationId xmlns:a16="http://schemas.microsoft.com/office/drawing/2014/main" id="{C1AAEA4B-F4EF-9C63-0B45-50C0A9FEBCF8}"/>
                </a:ext>
              </a:extLst>
            </p:cNvPr>
            <p:cNvSpPr txBox="1"/>
            <p:nvPr/>
          </p:nvSpPr>
          <p:spPr>
            <a:xfrm>
              <a:off x="3068687" y="4362971"/>
              <a:ext cx="1233703" cy="553998"/>
            </a:xfrm>
            <a:prstGeom prst="rect">
              <a:avLst/>
            </a:prstGeom>
            <a:noFill/>
          </p:spPr>
          <p:txBody>
            <a:bodyPr wrap="square">
              <a:spAutoFit/>
            </a:bodyPr>
            <a:lstStyle/>
            <a:p>
              <a:r>
                <a:rPr lang="en-US" sz="1000" dirty="0">
                  <a:solidFill>
                    <a:schemeClr val="accent6">
                      <a:lumMod val="25000"/>
                      <a:lumOff val="75000"/>
                    </a:schemeClr>
                  </a:solidFill>
                </a:rPr>
                <a:t>Creates/Updates</a:t>
              </a:r>
            </a:p>
            <a:p>
              <a:r>
                <a:rPr lang="en-US" sz="1000" dirty="0">
                  <a:solidFill>
                    <a:schemeClr val="accent6">
                      <a:lumMod val="25000"/>
                      <a:lumOff val="75000"/>
                    </a:schemeClr>
                  </a:solidFill>
                </a:rPr>
                <a:t>Folder_metadata.pdf</a:t>
              </a:r>
              <a:endParaRPr lang="en-GB" sz="1000" dirty="0">
                <a:solidFill>
                  <a:schemeClr val="accent6">
                    <a:lumMod val="25000"/>
                    <a:lumOff val="75000"/>
                  </a:schemeClr>
                </a:solidFill>
              </a:endParaRPr>
            </a:p>
          </p:txBody>
        </p:sp>
        <p:sp>
          <p:nvSpPr>
            <p:cNvPr id="28" name="Oval 27">
              <a:extLst>
                <a:ext uri="{FF2B5EF4-FFF2-40B4-BE49-F238E27FC236}">
                  <a16:creationId xmlns:a16="http://schemas.microsoft.com/office/drawing/2014/main" id="{144D9466-17D3-B346-76CF-DF257EEED7EA}"/>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5</a:t>
              </a:r>
            </a:p>
          </p:txBody>
        </p:sp>
      </p:grpSp>
      <p:grpSp>
        <p:nvGrpSpPr>
          <p:cNvPr id="23" name="Group 22">
            <a:extLst>
              <a:ext uri="{FF2B5EF4-FFF2-40B4-BE49-F238E27FC236}">
                <a16:creationId xmlns:a16="http://schemas.microsoft.com/office/drawing/2014/main" id="{349D520C-D854-2C14-A792-EC6D99116F8F}"/>
              </a:ext>
            </a:extLst>
          </p:cNvPr>
          <p:cNvGrpSpPr/>
          <p:nvPr/>
        </p:nvGrpSpPr>
        <p:grpSpPr>
          <a:xfrm>
            <a:off x="8132929" y="3813258"/>
            <a:ext cx="1416017" cy="553998"/>
            <a:chOff x="2735145" y="4362971"/>
            <a:chExt cx="1416017" cy="553998"/>
          </a:xfrm>
        </p:grpSpPr>
        <p:sp>
          <p:nvSpPr>
            <p:cNvPr id="24" name="TextBox 23">
              <a:extLst>
                <a:ext uri="{FF2B5EF4-FFF2-40B4-BE49-F238E27FC236}">
                  <a16:creationId xmlns:a16="http://schemas.microsoft.com/office/drawing/2014/main" id="{FFEF8244-8FA4-CB7B-F1EB-01D748888EB8}"/>
                </a:ext>
              </a:extLst>
            </p:cNvPr>
            <p:cNvSpPr txBox="1"/>
            <p:nvPr/>
          </p:nvSpPr>
          <p:spPr>
            <a:xfrm>
              <a:off x="3068688" y="4362971"/>
              <a:ext cx="1082474" cy="553998"/>
            </a:xfrm>
            <a:prstGeom prst="rect">
              <a:avLst/>
            </a:prstGeom>
            <a:noFill/>
          </p:spPr>
          <p:txBody>
            <a:bodyPr wrap="square">
              <a:spAutoFit/>
            </a:bodyPr>
            <a:lstStyle/>
            <a:p>
              <a:r>
                <a:rPr lang="en-US" sz="1000" dirty="0">
                  <a:solidFill>
                    <a:schemeClr val="accent6">
                      <a:lumMod val="25000"/>
                      <a:lumOff val="75000"/>
                    </a:schemeClr>
                  </a:solidFill>
                </a:rPr>
                <a:t>Persist Processing Metadata to DB</a:t>
              </a:r>
              <a:endParaRPr lang="en-GB" sz="1000" dirty="0">
                <a:solidFill>
                  <a:schemeClr val="accent6">
                    <a:lumMod val="25000"/>
                    <a:lumOff val="75000"/>
                  </a:schemeClr>
                </a:solidFill>
              </a:endParaRPr>
            </a:p>
          </p:txBody>
        </p:sp>
        <p:sp>
          <p:nvSpPr>
            <p:cNvPr id="25" name="Oval 24">
              <a:extLst>
                <a:ext uri="{FF2B5EF4-FFF2-40B4-BE49-F238E27FC236}">
                  <a16:creationId xmlns:a16="http://schemas.microsoft.com/office/drawing/2014/main" id="{03033E61-D6EB-9CD7-B350-571C2258D874}"/>
                </a:ext>
              </a:extLst>
            </p:cNvPr>
            <p:cNvSpPr/>
            <p:nvPr/>
          </p:nvSpPr>
          <p:spPr>
            <a:xfrm>
              <a:off x="2735145" y="4491815"/>
              <a:ext cx="296311" cy="296311"/>
            </a:xfrm>
            <a:prstGeom prst="ellipse">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6</a:t>
              </a:r>
            </a:p>
          </p:txBody>
        </p:sp>
      </p:grpSp>
      <p:sp>
        <p:nvSpPr>
          <p:cNvPr id="38" name="Rectangle: Rounded Corners 37">
            <a:extLst>
              <a:ext uri="{FF2B5EF4-FFF2-40B4-BE49-F238E27FC236}">
                <a16:creationId xmlns:a16="http://schemas.microsoft.com/office/drawing/2014/main" id="{AE71AD65-3755-7CBD-1607-4495208CEB34}"/>
              </a:ext>
            </a:extLst>
          </p:cNvPr>
          <p:cNvSpPr/>
          <p:nvPr/>
        </p:nvSpPr>
        <p:spPr>
          <a:xfrm>
            <a:off x="3131820" y="1628713"/>
            <a:ext cx="8092440" cy="2042432"/>
          </a:xfrm>
          <a:prstGeom prst="roundRect">
            <a:avLst>
              <a:gd name="adj" fmla="val 8375"/>
            </a:avLst>
          </a:prstGeom>
          <a:noFill/>
          <a:ln w="12700">
            <a:solidFill>
              <a:schemeClr val="accent6">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979243F0-8115-9ABC-2822-236155D59DD8}"/>
              </a:ext>
            </a:extLst>
          </p:cNvPr>
          <p:cNvSpPr/>
          <p:nvPr/>
        </p:nvSpPr>
        <p:spPr>
          <a:xfrm>
            <a:off x="998220" y="4502690"/>
            <a:ext cx="10226040" cy="1853660"/>
          </a:xfrm>
          <a:prstGeom prst="roundRect">
            <a:avLst>
              <a:gd name="adj" fmla="val 8375"/>
            </a:avLst>
          </a:prstGeom>
          <a:noFill/>
          <a:ln w="12700">
            <a:solidFill>
              <a:schemeClr val="accent6">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410E80F-BD40-4BBE-A630-FD3D45FE17AB}"/>
              </a:ext>
            </a:extLst>
          </p:cNvPr>
          <p:cNvSpPr txBox="1"/>
          <p:nvPr/>
        </p:nvSpPr>
        <p:spPr>
          <a:xfrm>
            <a:off x="1097537" y="5946217"/>
            <a:ext cx="1554480" cy="307777"/>
          </a:xfrm>
          <a:prstGeom prst="rect">
            <a:avLst/>
          </a:prstGeom>
          <a:noFill/>
        </p:spPr>
        <p:txBody>
          <a:bodyPr wrap="square">
            <a:spAutoFit/>
          </a:bodyPr>
          <a:lstStyle/>
          <a:p>
            <a:r>
              <a:rPr lang="en-US" b="1" dirty="0">
                <a:solidFill>
                  <a:schemeClr val="tx1"/>
                </a:solidFill>
              </a:rPr>
              <a:t>Data Services</a:t>
            </a:r>
            <a:endParaRPr lang="en-GB" b="1" dirty="0">
              <a:solidFill>
                <a:schemeClr val="tx1"/>
              </a:solidFill>
            </a:endParaRPr>
          </a:p>
        </p:txBody>
      </p:sp>
      <p:sp>
        <p:nvSpPr>
          <p:cNvPr id="45" name="TextBox 44">
            <a:extLst>
              <a:ext uri="{FF2B5EF4-FFF2-40B4-BE49-F238E27FC236}">
                <a16:creationId xmlns:a16="http://schemas.microsoft.com/office/drawing/2014/main" id="{D47DC5F4-1317-9A36-97CE-DDEE5007A243}"/>
              </a:ext>
            </a:extLst>
          </p:cNvPr>
          <p:cNvSpPr txBox="1"/>
          <p:nvPr/>
        </p:nvSpPr>
        <p:spPr>
          <a:xfrm>
            <a:off x="3347604" y="1791815"/>
            <a:ext cx="1872095" cy="307777"/>
          </a:xfrm>
          <a:prstGeom prst="rect">
            <a:avLst/>
          </a:prstGeom>
          <a:noFill/>
        </p:spPr>
        <p:txBody>
          <a:bodyPr wrap="square">
            <a:spAutoFit/>
          </a:bodyPr>
          <a:lstStyle/>
          <a:p>
            <a:r>
              <a:rPr lang="en-US" b="1" dirty="0">
                <a:solidFill>
                  <a:schemeClr val="tx1"/>
                </a:solidFill>
              </a:rPr>
              <a:t>VAST Data Engine</a:t>
            </a:r>
            <a:endParaRPr lang="en-GB" b="1" dirty="0">
              <a:solidFill>
                <a:schemeClr val="tx1"/>
              </a:solidFill>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DD4A8FF-2B52-126B-EF16-E9E6C60B4956}"/>
              </a:ext>
            </a:extLst>
          </p:cNvPr>
          <p:cNvSpPr>
            <a:spLocks noGrp="1"/>
          </p:cNvSpPr>
          <p:nvPr>
            <p:ph type="body" sz="quarter" idx="14"/>
          </p:nvPr>
        </p:nvSpPr>
        <p:spPr>
          <a:xfrm>
            <a:off x="762000" y="2785477"/>
            <a:ext cx="3173413" cy="993775"/>
          </a:xfrm>
        </p:spPr>
        <p:txBody>
          <a:bodyPr/>
          <a:lstStyle/>
          <a:p>
            <a:r>
              <a:rPr lang="en-GB" dirty="0"/>
              <a:t>Example folder metadata file</a:t>
            </a:r>
          </a:p>
        </p:txBody>
      </p:sp>
      <p:sp>
        <p:nvSpPr>
          <p:cNvPr id="2" name="Slide Number Placeholder 1">
            <a:extLst>
              <a:ext uri="{FF2B5EF4-FFF2-40B4-BE49-F238E27FC236}">
                <a16:creationId xmlns:a16="http://schemas.microsoft.com/office/drawing/2014/main" id="{7B58BBC7-4A24-529D-9C92-781B6CF4E01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12" name="Google Shape;411;p64">
            <a:extLst>
              <a:ext uri="{FF2B5EF4-FFF2-40B4-BE49-F238E27FC236}">
                <a16:creationId xmlns:a16="http://schemas.microsoft.com/office/drawing/2014/main" id="{EF485E9A-11E0-62C5-0FBC-4E2D6BFCAB9B}"/>
              </a:ext>
            </a:extLst>
          </p:cNvPr>
          <p:cNvPicPr preferRelativeResize="0"/>
          <p:nvPr/>
        </p:nvPicPr>
        <p:blipFill rotWithShape="1">
          <a:blip r:embed="rId2">
            <a:alphaModFix/>
          </a:blip>
          <a:srcRect/>
          <a:stretch/>
        </p:blipFill>
        <p:spPr>
          <a:xfrm>
            <a:off x="5036763" y="830680"/>
            <a:ext cx="6969884" cy="4903370"/>
          </a:xfrm>
          <a:prstGeom prst="rect">
            <a:avLst/>
          </a:prstGeom>
          <a:noFill/>
          <a:ln>
            <a:noFill/>
          </a:ln>
        </p:spPr>
      </p:pic>
    </p:spTree>
    <p:extLst>
      <p:ext uri="{BB962C8B-B14F-4D97-AF65-F5344CB8AC3E}">
        <p14:creationId xmlns:p14="http://schemas.microsoft.com/office/powerpoint/2010/main" val="70679373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15D95-C321-C8E1-BA28-0DBCBA7C2C5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76869D-8ABE-1A74-89A1-6BD71807823E}"/>
              </a:ext>
            </a:extLst>
          </p:cNvPr>
          <p:cNvSpPr>
            <a:spLocks noGrp="1"/>
          </p:cNvSpPr>
          <p:nvPr>
            <p:ph type="title"/>
          </p:nvPr>
        </p:nvSpPr>
        <p:spPr/>
        <p:txBody>
          <a:bodyPr/>
          <a:lstStyle/>
          <a:p>
            <a:r>
              <a:rPr lang="en-GB" dirty="0"/>
              <a:t>Demo: Triggers</a:t>
            </a:r>
            <a:br>
              <a:rPr lang="en-GB" dirty="0"/>
            </a:br>
            <a:r>
              <a:rPr lang="en-GB" dirty="0"/>
              <a:t>and Functions</a:t>
            </a:r>
          </a:p>
        </p:txBody>
      </p:sp>
      <p:sp>
        <p:nvSpPr>
          <p:cNvPr id="7" name="Text Placeholder 6">
            <a:extLst>
              <a:ext uri="{FF2B5EF4-FFF2-40B4-BE49-F238E27FC236}">
                <a16:creationId xmlns:a16="http://schemas.microsoft.com/office/drawing/2014/main" id="{8275531F-2A97-E3D8-02D0-29E13CD4CC45}"/>
              </a:ext>
            </a:extLst>
          </p:cNvPr>
          <p:cNvSpPr>
            <a:spLocks noGrp="1"/>
          </p:cNvSpPr>
          <p:nvPr>
            <p:ph type="body" sz="quarter" idx="13"/>
          </p:nvPr>
        </p:nvSpPr>
        <p:spPr/>
        <p:txBody>
          <a:bodyPr/>
          <a:lstStyle/>
          <a:p>
            <a:r>
              <a:rPr lang="en-GB" dirty="0"/>
              <a:t>Up Next</a:t>
            </a:r>
          </a:p>
        </p:txBody>
      </p:sp>
      <p:sp>
        <p:nvSpPr>
          <p:cNvPr id="4" name="Slide Number Placeholder 3">
            <a:extLst>
              <a:ext uri="{FF2B5EF4-FFF2-40B4-BE49-F238E27FC236}">
                <a16:creationId xmlns:a16="http://schemas.microsoft.com/office/drawing/2014/main" id="{7883DCCA-1206-3A39-1665-68336E9F064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Text Placeholder 7">
            <a:extLst>
              <a:ext uri="{FF2B5EF4-FFF2-40B4-BE49-F238E27FC236}">
                <a16:creationId xmlns:a16="http://schemas.microsoft.com/office/drawing/2014/main" id="{F255DABF-2B73-7EDB-9323-13C99821B80F}"/>
              </a:ext>
            </a:extLst>
          </p:cNvPr>
          <p:cNvSpPr>
            <a:spLocks noGrp="1"/>
          </p:cNvSpPr>
          <p:nvPr>
            <p:ph type="body" sz="quarter" idx="14"/>
          </p:nvPr>
        </p:nvSpPr>
        <p:spPr/>
        <p:txBody>
          <a:bodyPr/>
          <a:lstStyle/>
          <a:p>
            <a:r>
              <a:rPr lang="en-GB" dirty="0"/>
              <a:t>VAST DataEngine Pipeline builder</a:t>
            </a:r>
          </a:p>
        </p:txBody>
      </p:sp>
    </p:spTree>
    <p:extLst>
      <p:ext uri="{BB962C8B-B14F-4D97-AF65-F5344CB8AC3E}">
        <p14:creationId xmlns:p14="http://schemas.microsoft.com/office/powerpoint/2010/main" val="293510206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3851a3323a2_1_0"/>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427" name="Google Shape;427;g3851a3323a2_1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3851a3323a2_1_14"/>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434" name="Google Shape;434;g3851a3323a2_1_14"/>
          <p:cNvPicPr preferRelativeResize="0"/>
          <p:nvPr/>
        </p:nvPicPr>
        <p:blipFill>
          <a:blip r:embed="rId3">
            <a:alphaModFix/>
          </a:blip>
          <a:stretch>
            <a:fillRect/>
          </a:stretch>
        </p:blipFill>
        <p:spPr>
          <a:xfrm>
            <a:off x="0" y="0"/>
            <a:ext cx="12214277"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3851a3323a2_1_20"/>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pic>
        <p:nvPicPr>
          <p:cNvPr id="441" name="Google Shape;441;g3851a3323a2_1_2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3851a3323a2_1_26"/>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pic>
        <p:nvPicPr>
          <p:cNvPr id="448" name="Google Shape;448;g3851a3323a2_1_26"/>
          <p:cNvPicPr preferRelativeResize="0"/>
          <p:nvPr/>
        </p:nvPicPr>
        <p:blipFill>
          <a:blip r:embed="rId3">
            <a:alphaModFix/>
          </a:blip>
          <a:stretch>
            <a:fillRect/>
          </a:stretch>
        </p:blipFill>
        <p:spPr>
          <a:xfrm>
            <a:off x="0" y="0"/>
            <a:ext cx="12181898"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3851a3323a2_1_34"/>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455" name="Google Shape;455;g3851a3323a2_1_3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851a3323a2_1_41"/>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462" name="Google Shape;462;g3851a3323a2_1_4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2931E0C-BCD5-1388-0591-751ACE10F3E9}"/>
              </a:ext>
            </a:extLst>
          </p:cNvPr>
          <p:cNvSpPr>
            <a:spLocks noGrp="1"/>
          </p:cNvSpPr>
          <p:nvPr>
            <p:ph type="title" idx="4294967295"/>
          </p:nvPr>
        </p:nvSpPr>
        <p:spPr>
          <a:xfrm>
            <a:off x="769938" y="685800"/>
            <a:ext cx="10660062" cy="4048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200"/>
              </a:spcBef>
              <a:spcAft>
                <a:spcPts val="600"/>
              </a:spcAft>
              <a:buClr>
                <a:schemeClr val="accent1"/>
              </a:buClr>
              <a:buSzTx/>
              <a:buFont typeface="Arial" panose="020B0604020202020204" pitchFamily="34" charset="0"/>
              <a:buNone/>
              <a:tabLst/>
              <a:defRPr/>
            </a:pPr>
            <a:r>
              <a:rPr kumimoji="0" lang="en-GB" sz="2800" b="1" i="0" u="none" strike="noStrike" kern="1200" cap="none" spc="0" normalizeH="0" baseline="0" noProof="0" dirty="0">
                <a:ln>
                  <a:noFill/>
                </a:ln>
                <a:solidFill>
                  <a:schemeClr val="tx1"/>
                </a:solidFill>
                <a:effectLst/>
                <a:uLnTx/>
                <a:uFillTx/>
                <a:latin typeface="+mj-lt"/>
                <a:ea typeface="+mn-ea"/>
                <a:cs typeface="+mn-cs"/>
              </a:rPr>
              <a:t>About Your Speaker</a:t>
            </a:r>
          </a:p>
        </p:txBody>
      </p:sp>
      <p:sp>
        <p:nvSpPr>
          <p:cNvPr id="10" name="Google Shape;165;g3894d66ec4e_0_981">
            <a:extLst>
              <a:ext uri="{FF2B5EF4-FFF2-40B4-BE49-F238E27FC236}">
                <a16:creationId xmlns:a16="http://schemas.microsoft.com/office/drawing/2014/main" id="{C28F7153-2C46-52DC-D8A8-BA7F6BDCEA55}"/>
              </a:ext>
            </a:extLst>
          </p:cNvPr>
          <p:cNvSpPr txBox="1">
            <a:spLocks/>
          </p:cNvSpPr>
          <p:nvPr/>
        </p:nvSpPr>
        <p:spPr>
          <a:xfrm>
            <a:off x="5709923" y="2108068"/>
            <a:ext cx="5120638" cy="3029753"/>
          </a:xfrm>
          <a:prstGeom prst="rect">
            <a:avLst/>
          </a:prstGeom>
        </p:spPr>
        <p:txBody>
          <a:bodyPr spcFirstLastPara="1" wrap="square" lIns="0" tIns="0" rIns="0" bIns="0" anchor="t" anchorCtr="0">
            <a:noAutofit/>
          </a:bodyPr>
          <a:lstStyle>
            <a:lvl1pPr marL="2286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800" b="0" i="0" kern="1200">
                <a:solidFill>
                  <a:schemeClr val="tx1"/>
                </a:solidFill>
                <a:latin typeface="+mj-lt"/>
                <a:ea typeface="+mn-ea"/>
                <a:cs typeface="+mn-cs"/>
              </a:defRPr>
            </a:lvl1pPr>
            <a:lvl2pPr marL="6858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600" b="0" i="0" kern="1200">
                <a:solidFill>
                  <a:schemeClr val="tx1"/>
                </a:solidFill>
                <a:latin typeface="+mj-lt"/>
                <a:ea typeface="+mn-ea"/>
                <a:cs typeface="+mn-cs"/>
              </a:defRPr>
            </a:lvl2pPr>
            <a:lvl3pPr marL="11430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400" b="0" i="0" kern="1200">
                <a:solidFill>
                  <a:schemeClr val="tx1"/>
                </a:solidFill>
                <a:latin typeface="+mj-lt"/>
                <a:ea typeface="+mn-ea"/>
                <a:cs typeface="+mn-cs"/>
              </a:defRPr>
            </a:lvl3pPr>
            <a:lvl4pPr marL="16002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4pPr>
            <a:lvl5pPr marL="20574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1018"/>
              <a:buFont typeface="Arial" panose="020B0604020202020204" pitchFamily="34" charset="0"/>
              <a:buNone/>
            </a:pPr>
            <a:r>
              <a:rPr lang="en-GB" sz="1600" dirty="0"/>
              <a:t>I help organizations move beyond the whiteboard to </a:t>
            </a:r>
            <a:r>
              <a:rPr lang="en-GB" sz="1600" b="1" dirty="0"/>
              <a:t>build and deploy real-world AI solutions</a:t>
            </a:r>
            <a:r>
              <a:rPr lang="en-GB" sz="1600" dirty="0"/>
              <a:t>.</a:t>
            </a:r>
          </a:p>
          <a:p>
            <a:pPr marL="0" indent="0">
              <a:spcBef>
                <a:spcPts val="0"/>
              </a:spcBef>
              <a:buSzPts val="1018"/>
              <a:buFont typeface="Arial" panose="020B0604020202020204" pitchFamily="34" charset="0"/>
              <a:buNone/>
            </a:pPr>
            <a:r>
              <a:rPr lang="en-GB" sz="1600" dirty="0"/>
              <a:t>My </a:t>
            </a:r>
            <a:r>
              <a:rPr lang="en-GB" sz="1600" b="1" dirty="0"/>
              <a:t>25+ years in IT</a:t>
            </a:r>
            <a:r>
              <a:rPr lang="en-GB" sz="1600" dirty="0"/>
              <a:t>, including key roles at </a:t>
            </a:r>
            <a:r>
              <a:rPr lang="en-GB" sz="1600" b="1" dirty="0"/>
              <a:t>Databricks, HPE, and IBM Cloud</a:t>
            </a:r>
            <a:r>
              <a:rPr lang="en-GB" sz="1600" dirty="0"/>
              <a:t>, have been focused on a single goal: turning ambitious data strategies into tangible, production-ready outcomes.</a:t>
            </a:r>
          </a:p>
          <a:p>
            <a:pPr marL="0" indent="0">
              <a:spcBef>
                <a:spcPts val="0"/>
              </a:spcBef>
              <a:buSzPts val="1018"/>
              <a:buFont typeface="Arial" panose="020B0604020202020204" pitchFamily="34" charset="0"/>
              <a:buNone/>
            </a:pPr>
            <a:r>
              <a:rPr lang="en-GB" sz="1600" dirty="0"/>
              <a:t>I go beyond architecture to deliver the code, demos, and documentation that empower technical teams and drive business value.</a:t>
            </a:r>
          </a:p>
          <a:p>
            <a:pPr marL="0" indent="0">
              <a:spcBef>
                <a:spcPts val="0"/>
              </a:spcBef>
              <a:buSzPts val="1018"/>
              <a:buFont typeface="Arial" panose="020B0604020202020204" pitchFamily="34" charset="0"/>
              <a:buNone/>
            </a:pPr>
            <a:endParaRPr lang="en-GB" sz="1600" dirty="0"/>
          </a:p>
          <a:p>
            <a:pPr marL="0" indent="0">
              <a:spcBef>
                <a:spcPts val="0"/>
              </a:spcBef>
              <a:buSzPts val="1018"/>
              <a:buFont typeface="Arial" panose="020B0604020202020204" pitchFamily="34" charset="0"/>
              <a:buNone/>
            </a:pPr>
            <a:r>
              <a:rPr lang="en-GB" sz="1600" b="1" dirty="0"/>
              <a:t>See my projects in action:</a:t>
            </a:r>
            <a:r>
              <a:rPr lang="en-GB" sz="1600" dirty="0"/>
              <a:t> </a:t>
            </a:r>
          </a:p>
          <a:p>
            <a:pPr marL="0" indent="0">
              <a:spcBef>
                <a:spcPts val="0"/>
              </a:spcBef>
              <a:buSzPts val="1018"/>
              <a:buFont typeface="Arial" panose="020B0604020202020204" pitchFamily="34" charset="0"/>
              <a:buNone/>
            </a:pPr>
            <a:r>
              <a:rPr lang="en-GB" sz="1600" dirty="0"/>
              <a:t>📂 </a:t>
            </a:r>
            <a:r>
              <a:rPr lang="en-GB" sz="1600" b="1" dirty="0"/>
              <a:t>GitHub:</a:t>
            </a:r>
            <a:r>
              <a:rPr lang="en-GB" sz="1600" dirty="0"/>
              <a:t> </a:t>
            </a:r>
            <a:r>
              <a:rPr lang="en-GB" sz="1600" dirty="0">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github.com/</a:t>
            </a:r>
            <a:r>
              <a:rPr lang="en-GB" sz="1600" dirty="0" err="1">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snowch</a:t>
            </a:r>
            <a:endParaRPr lang="en-GB" sz="1600" dirty="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indent="0">
              <a:spcBef>
                <a:spcPts val="0"/>
              </a:spcBef>
              <a:buSzPts val="1018"/>
              <a:buFont typeface="Arial" panose="020B0604020202020204" pitchFamily="34" charset="0"/>
              <a:buNone/>
            </a:pPr>
            <a:endParaRPr lang="en-GB" sz="2400" b="1" dirty="0"/>
          </a:p>
        </p:txBody>
      </p:sp>
      <p:sp>
        <p:nvSpPr>
          <p:cNvPr id="11" name="Text Placeholder 3">
            <a:extLst>
              <a:ext uri="{FF2B5EF4-FFF2-40B4-BE49-F238E27FC236}">
                <a16:creationId xmlns:a16="http://schemas.microsoft.com/office/drawing/2014/main" id="{9903D0E7-20DE-BE1B-05AA-7E7CA7B40597}"/>
              </a:ext>
            </a:extLst>
          </p:cNvPr>
          <p:cNvSpPr txBox="1">
            <a:spLocks/>
          </p:cNvSpPr>
          <p:nvPr/>
        </p:nvSpPr>
        <p:spPr>
          <a:xfrm>
            <a:off x="879279" y="1576137"/>
            <a:ext cx="4292161" cy="4397943"/>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pic>
        <p:nvPicPr>
          <p:cNvPr id="13" name="Picture 12" descr="A person in a suit&#10;&#10;AI-generated content may be incorrect.">
            <a:extLst>
              <a:ext uri="{FF2B5EF4-FFF2-40B4-BE49-F238E27FC236}">
                <a16:creationId xmlns:a16="http://schemas.microsoft.com/office/drawing/2014/main" id="{096A9C23-8520-ECD3-9811-1C65A8AB315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64862" y="1916030"/>
            <a:ext cx="2301298" cy="2301298"/>
          </a:xfrm>
          <a:prstGeom prst="roundRect">
            <a:avLst>
              <a:gd name="adj" fmla="val 8594"/>
            </a:avLst>
          </a:prstGeom>
          <a:solidFill>
            <a:srgbClr val="FFFFFF">
              <a:shade val="85000"/>
            </a:srgbClr>
          </a:solidFill>
          <a:ln>
            <a:noFill/>
          </a:ln>
          <a:effectLst/>
        </p:spPr>
      </p:pic>
      <p:sp>
        <p:nvSpPr>
          <p:cNvPr id="14" name="Google Shape;165;g3894d66ec4e_0_981">
            <a:extLst>
              <a:ext uri="{FF2B5EF4-FFF2-40B4-BE49-F238E27FC236}">
                <a16:creationId xmlns:a16="http://schemas.microsoft.com/office/drawing/2014/main" id="{8496B48C-9CF8-2731-D718-9EA10CD91692}"/>
              </a:ext>
            </a:extLst>
          </p:cNvPr>
          <p:cNvSpPr txBox="1">
            <a:spLocks/>
          </p:cNvSpPr>
          <p:nvPr/>
        </p:nvSpPr>
        <p:spPr>
          <a:xfrm>
            <a:off x="1264863" y="4578469"/>
            <a:ext cx="2870258" cy="802107"/>
          </a:xfrm>
          <a:prstGeom prst="rect">
            <a:avLst/>
          </a:prstGeom>
        </p:spPr>
        <p:txBody>
          <a:bodyPr spcFirstLastPara="1" wrap="square" lIns="0" tIns="0" rIns="0" bIns="0" anchor="t" anchorCtr="0">
            <a:noAutofit/>
          </a:bodyPr>
          <a:lstStyle>
            <a:lvl1pPr marL="2286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800" b="0" i="0" kern="1200">
                <a:solidFill>
                  <a:schemeClr val="tx1"/>
                </a:solidFill>
                <a:latin typeface="+mj-lt"/>
                <a:ea typeface="+mn-ea"/>
                <a:cs typeface="+mn-cs"/>
              </a:defRPr>
            </a:lvl1pPr>
            <a:lvl2pPr marL="6858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600" b="0" i="0" kern="1200">
                <a:solidFill>
                  <a:schemeClr val="tx1"/>
                </a:solidFill>
                <a:latin typeface="+mj-lt"/>
                <a:ea typeface="+mn-ea"/>
                <a:cs typeface="+mn-cs"/>
              </a:defRPr>
            </a:lvl2pPr>
            <a:lvl3pPr marL="11430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400" b="0" i="0" kern="1200">
                <a:solidFill>
                  <a:schemeClr val="tx1"/>
                </a:solidFill>
                <a:latin typeface="+mj-lt"/>
                <a:ea typeface="+mn-ea"/>
                <a:cs typeface="+mn-cs"/>
              </a:defRPr>
            </a:lvl3pPr>
            <a:lvl4pPr marL="16002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4pPr>
            <a:lvl5pPr marL="2057400" indent="-228600" algn="l" defTabSz="914400" rtl="0" eaLnBrk="1" latinLnBrk="0" hangingPunct="1">
              <a:lnSpc>
                <a:spcPct val="100000"/>
              </a:lnSpc>
              <a:spcBef>
                <a:spcPts val="1200"/>
              </a:spcBef>
              <a:spcAft>
                <a:spcPts val="600"/>
              </a:spcAft>
              <a:buClr>
                <a:schemeClr val="accent1"/>
              </a:buClr>
              <a:buFont typeface="Arial" panose="020B0604020202020204" pitchFamily="34" charset="0"/>
              <a:buChar char="•"/>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1018"/>
              <a:buFont typeface="Arial" panose="020B0604020202020204" pitchFamily="34" charset="0"/>
              <a:buNone/>
            </a:pPr>
            <a:r>
              <a:rPr lang="en-GB" sz="2400" b="1" dirty="0"/>
              <a:t>Chris Snow</a:t>
            </a:r>
          </a:p>
          <a:p>
            <a:pPr marL="0" indent="0">
              <a:spcBef>
                <a:spcPts val="0"/>
              </a:spcBef>
              <a:spcAft>
                <a:spcPts val="1800"/>
              </a:spcAft>
              <a:buSzPts val="1018"/>
              <a:buFont typeface="Arial" panose="020B0604020202020204" pitchFamily="34" charset="0"/>
              <a:buNone/>
            </a:pPr>
            <a:r>
              <a:rPr lang="en-GB" sz="1702" dirty="0">
                <a:solidFill>
                  <a:schemeClr val="accent1"/>
                </a:solidFill>
              </a:rPr>
              <a:t>Bridging Data Strategy and</a:t>
            </a:r>
            <a:br>
              <a:rPr lang="en-GB" sz="1702" dirty="0">
                <a:solidFill>
                  <a:schemeClr val="accent1"/>
                </a:solidFill>
              </a:rPr>
            </a:br>
            <a:r>
              <a:rPr lang="en-GB" sz="1702" dirty="0">
                <a:solidFill>
                  <a:schemeClr val="accent1"/>
                </a:solidFill>
              </a:rPr>
              <a:t>Hands-On Implementation</a:t>
            </a:r>
          </a:p>
        </p:txBody>
      </p:sp>
    </p:spTree>
    <p:extLst>
      <p:ext uri="{BB962C8B-B14F-4D97-AF65-F5344CB8AC3E}">
        <p14:creationId xmlns:p14="http://schemas.microsoft.com/office/powerpoint/2010/main" val="323799688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7"/>
        <p:cNvGrpSpPr/>
        <p:nvPr/>
      </p:nvGrpSpPr>
      <p:grpSpPr>
        <a:xfrm>
          <a:off x="0" y="0"/>
          <a:ext cx="0" cy="0"/>
          <a:chOff x="0" y="0"/>
          <a:chExt cx="0" cy="0"/>
        </a:xfrm>
      </p:grpSpPr>
      <p:sp>
        <p:nvSpPr>
          <p:cNvPr id="468" name="Google Shape;468;g3851a3323a2_1_4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469" name="Google Shape;469;g3851a3323a2_1_47"/>
          <p:cNvPicPr preferRelativeResize="0"/>
          <p:nvPr/>
        </p:nvPicPr>
        <p:blipFill>
          <a:blip r:embed="rId3">
            <a:alphaModFix/>
          </a:blip>
          <a:stretch>
            <a:fillRect/>
          </a:stretch>
        </p:blipFill>
        <p:spPr>
          <a:xfrm>
            <a:off x="0" y="0"/>
            <a:ext cx="12192671"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3851a3323a2_1_159"/>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600"/>
              <a:buFont typeface="Arial" panose="020B0604020202020204" pitchFamily="34" charset="0"/>
              <a:buNone/>
            </a:pPr>
            <a:fld id="{00000000-1234-1234-1234-123412341234}" type="slidenum">
              <a:rPr lang="en-US"/>
              <a:t>21</a:t>
            </a:fld>
            <a:endParaRPr/>
          </a:p>
        </p:txBody>
      </p:sp>
      <p:pic>
        <p:nvPicPr>
          <p:cNvPr id="476" name="Google Shape;476;g3851a3323a2_1_15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3851a3323a2_1_165"/>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600"/>
              <a:buFont typeface="Arial" panose="020B0604020202020204" pitchFamily="34" charset="0"/>
              <a:buNone/>
            </a:pPr>
            <a:fld id="{00000000-1234-1234-1234-123412341234}" type="slidenum">
              <a:rPr lang="en-US"/>
              <a:t>22</a:t>
            </a:fld>
            <a:endParaRPr/>
          </a:p>
        </p:txBody>
      </p:sp>
      <p:pic>
        <p:nvPicPr>
          <p:cNvPr id="483" name="Google Shape;483;g3851a3323a2_1_165"/>
          <p:cNvPicPr preferRelativeResize="0"/>
          <p:nvPr/>
        </p:nvPicPr>
        <p:blipFill>
          <a:blip r:embed="rId3">
            <a:alphaModFix/>
          </a:blip>
          <a:stretch>
            <a:fillRect/>
          </a:stretch>
        </p:blipFill>
        <p:spPr>
          <a:xfrm>
            <a:off x="0" y="0"/>
            <a:ext cx="12181898"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3851a3323a2_1_171"/>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600"/>
              <a:buFont typeface="Arial" panose="020B0604020202020204" pitchFamily="34" charset="0"/>
              <a:buNone/>
            </a:pPr>
            <a:fld id="{00000000-1234-1234-1234-123412341234}" type="slidenum">
              <a:rPr lang="en-US"/>
              <a:t>23</a:t>
            </a:fld>
            <a:endParaRPr/>
          </a:p>
        </p:txBody>
      </p:sp>
      <p:pic>
        <p:nvPicPr>
          <p:cNvPr id="490" name="Google Shape;490;g3851a3323a2_1_17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3851a3323a2_1_178"/>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600"/>
              <a:buFont typeface="Arial" panose="020B0604020202020204" pitchFamily="34" charset="0"/>
              <a:buNone/>
            </a:pPr>
            <a:fld id="{00000000-1234-1234-1234-123412341234}" type="slidenum">
              <a:rPr lang="en-US"/>
              <a:t>24</a:t>
            </a:fld>
            <a:endParaRPr/>
          </a:p>
        </p:txBody>
      </p:sp>
      <p:pic>
        <p:nvPicPr>
          <p:cNvPr id="497" name="Google Shape;497;g3851a3323a2_1_17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32BD-66AB-D04B-988F-F3738A478D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9A0FE1C-755B-79AA-A0A9-51D6849356B7}"/>
              </a:ext>
            </a:extLst>
          </p:cNvPr>
          <p:cNvSpPr>
            <a:spLocks noGrp="1"/>
          </p:cNvSpPr>
          <p:nvPr>
            <p:ph type="title"/>
          </p:nvPr>
        </p:nvSpPr>
        <p:spPr>
          <a:xfrm>
            <a:off x="1168400" y="2536527"/>
            <a:ext cx="6146801" cy="1431161"/>
          </a:xfrm>
        </p:spPr>
        <p:txBody>
          <a:bodyPr/>
          <a:lstStyle/>
          <a:p>
            <a:r>
              <a:rPr lang="en-GB" dirty="0"/>
              <a:t>RAG Document Search</a:t>
            </a:r>
          </a:p>
        </p:txBody>
      </p:sp>
      <p:sp>
        <p:nvSpPr>
          <p:cNvPr id="7" name="Text Placeholder 6">
            <a:extLst>
              <a:ext uri="{FF2B5EF4-FFF2-40B4-BE49-F238E27FC236}">
                <a16:creationId xmlns:a16="http://schemas.microsoft.com/office/drawing/2014/main" id="{C3E4752A-BF75-058B-E0CD-E0A801CAF252}"/>
              </a:ext>
            </a:extLst>
          </p:cNvPr>
          <p:cNvSpPr>
            <a:spLocks noGrp="1"/>
          </p:cNvSpPr>
          <p:nvPr>
            <p:ph type="body" sz="quarter" idx="13"/>
          </p:nvPr>
        </p:nvSpPr>
        <p:spPr/>
        <p:txBody>
          <a:bodyPr/>
          <a:lstStyle/>
          <a:p>
            <a:r>
              <a:rPr lang="en-GB" dirty="0"/>
              <a:t>Up Next</a:t>
            </a:r>
          </a:p>
        </p:txBody>
      </p:sp>
      <p:sp>
        <p:nvSpPr>
          <p:cNvPr id="4" name="Slide Number Placeholder 3">
            <a:extLst>
              <a:ext uri="{FF2B5EF4-FFF2-40B4-BE49-F238E27FC236}">
                <a16:creationId xmlns:a16="http://schemas.microsoft.com/office/drawing/2014/main" id="{C31D2616-3798-CFDB-C917-EDCE88FAA28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8" name="Text Placeholder 7">
            <a:extLst>
              <a:ext uri="{FF2B5EF4-FFF2-40B4-BE49-F238E27FC236}">
                <a16:creationId xmlns:a16="http://schemas.microsoft.com/office/drawing/2014/main" id="{DEEA0209-7D98-FAF7-FC72-E6AD46919939}"/>
              </a:ext>
            </a:extLst>
          </p:cNvPr>
          <p:cNvSpPr>
            <a:spLocks noGrp="1"/>
          </p:cNvSpPr>
          <p:nvPr>
            <p:ph type="body" sz="quarter" idx="14"/>
          </p:nvPr>
        </p:nvSpPr>
        <p:spPr/>
        <p:txBody>
          <a:bodyPr/>
          <a:lstStyle/>
          <a:p>
            <a:r>
              <a:rPr lang="en-GB" dirty="0"/>
              <a:t>Overview</a:t>
            </a:r>
          </a:p>
        </p:txBody>
      </p:sp>
    </p:spTree>
    <p:extLst>
      <p:ext uri="{BB962C8B-B14F-4D97-AF65-F5344CB8AC3E}">
        <p14:creationId xmlns:p14="http://schemas.microsoft.com/office/powerpoint/2010/main" val="42844104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6"/>
          <p:cNvSpPr txBox="1">
            <a:spLocks noGrp="1"/>
          </p:cNvSpPr>
          <p:nvPr>
            <p:ph type="sldNum" idx="12"/>
          </p:nvPr>
        </p:nvSpPr>
        <p:spPr>
          <a:xfrm>
            <a:off x="11666154" y="6448742"/>
            <a:ext cx="180600" cy="184800"/>
          </a:xfrm>
          <a:prstGeom prst="rect">
            <a:avLst/>
          </a:prstGeom>
          <a:noFill/>
          <a:ln>
            <a:noFill/>
          </a:ln>
        </p:spPr>
        <p:txBody>
          <a:bodyPr spcFirstLastPara="1" wrap="square" lIns="45725" tIns="45725" rIns="45725" bIns="45725" anchor="ctr" anchorCtr="0">
            <a:spAutoFit/>
          </a:bodyPr>
          <a:lstStyle/>
          <a:p>
            <a:pPr marL="0" lvl="0" indent="0" algn="ctr" rtl="0">
              <a:lnSpc>
                <a:spcPct val="100000"/>
              </a:lnSpc>
              <a:spcBef>
                <a:spcPts val="0"/>
              </a:spcBef>
              <a:spcAft>
                <a:spcPts val="0"/>
              </a:spcAft>
              <a:buClr>
                <a:srgbClr val="FFFFFF"/>
              </a:buClr>
              <a:buSzPts val="600"/>
              <a:buFont typeface="Arial" panose="020B0604020202020204" pitchFamily="34" charset="0"/>
              <a:buNone/>
            </a:pPr>
            <a:fld id="{00000000-1234-1234-1234-123412341234}" type="slidenum">
              <a:rPr lang="en-US" sz="600">
                <a:solidFill>
                  <a:srgbClr val="FFFFFF"/>
                </a:solidFill>
              </a:rPr>
              <a:t>26</a:t>
            </a:fld>
            <a:endParaRPr/>
          </a:p>
        </p:txBody>
      </p:sp>
      <p:sp>
        <p:nvSpPr>
          <p:cNvPr id="511" name="Google Shape;511;p66"/>
          <p:cNvSpPr txBox="1">
            <a:spLocks noGrp="1"/>
          </p:cNvSpPr>
          <p:nvPr>
            <p:ph type="body" idx="1"/>
          </p:nvPr>
        </p:nvSpPr>
        <p:spPr>
          <a:xfrm>
            <a:off x="676795" y="782745"/>
            <a:ext cx="9043500" cy="3141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FFFFFF"/>
              </a:buClr>
              <a:buSzPts val="2800"/>
              <a:buFont typeface="Arial" panose="020B0604020202020204" pitchFamily="34" charset="0"/>
              <a:buNone/>
            </a:pPr>
            <a:r>
              <a:rPr lang="en-US" sz="160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Fully Integrated Pipelines</a:t>
            </a:r>
            <a:endParaRPr sz="1600">
              <a:solidFill>
                <a:schemeClr val="accent1"/>
              </a:solidFill>
            </a:endParaRPr>
          </a:p>
        </p:txBody>
      </p:sp>
      <p:sp>
        <p:nvSpPr>
          <p:cNvPr id="512" name="Google Shape;512;p66"/>
          <p:cNvSpPr txBox="1">
            <a:spLocks noGrp="1"/>
          </p:cNvSpPr>
          <p:nvPr>
            <p:ph type="body" idx="2"/>
          </p:nvPr>
        </p:nvSpPr>
        <p:spPr>
          <a:xfrm>
            <a:off x="676795" y="378049"/>
            <a:ext cx="5188800" cy="4047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FFFFFF"/>
              </a:buClr>
              <a:buSzPts val="2800"/>
              <a:buFont typeface="Arial" panose="020B0604020202020204" pitchFamily="34" charset="0"/>
              <a:buNone/>
            </a:pPr>
            <a:r>
              <a:rPr lang="en-US" sz="2800">
                <a:solidFill>
                  <a:srgbClr val="FFFFFF"/>
                </a:solidFill>
              </a:rPr>
              <a:t>VAST Insight Engine</a:t>
            </a:r>
            <a:endParaRPr/>
          </a:p>
        </p:txBody>
      </p:sp>
      <p:pic>
        <p:nvPicPr>
          <p:cNvPr id="513" name="Google Shape;513;p66" descr="Architecture-Copy of Page-6.drawio.svg"/>
          <p:cNvPicPr preferRelativeResize="0"/>
          <p:nvPr/>
        </p:nvPicPr>
        <p:blipFill rotWithShape="1">
          <a:blip r:embed="rId3">
            <a:alphaModFix/>
          </a:blip>
          <a:srcRect/>
          <a:stretch/>
        </p:blipFill>
        <p:spPr>
          <a:xfrm>
            <a:off x="982575" y="1490100"/>
            <a:ext cx="10287002" cy="4344874"/>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cxnSp>
        <p:nvCxnSpPr>
          <p:cNvPr id="519" name="Google Shape;519;p67"/>
          <p:cNvCxnSpPr/>
          <p:nvPr/>
        </p:nvCxnSpPr>
        <p:spPr>
          <a:xfrm rot="10800000">
            <a:off x="2286415" y="4923944"/>
            <a:ext cx="1723500" cy="0"/>
          </a:xfrm>
          <a:prstGeom prst="straightConnector1">
            <a:avLst/>
          </a:prstGeom>
          <a:noFill/>
          <a:ln w="12700" cap="flat" cmpd="sng">
            <a:solidFill>
              <a:srgbClr val="82ACFF"/>
            </a:solidFill>
            <a:prstDash val="solid"/>
            <a:miter lim="800000"/>
            <a:headEnd type="triangle" w="med" len="med"/>
            <a:tailEnd type="none" w="sm" len="sm"/>
          </a:ln>
        </p:spPr>
      </p:cxnSp>
      <p:cxnSp>
        <p:nvCxnSpPr>
          <p:cNvPr id="520" name="Google Shape;520;p67"/>
          <p:cNvCxnSpPr/>
          <p:nvPr/>
        </p:nvCxnSpPr>
        <p:spPr>
          <a:xfrm rot="10800000">
            <a:off x="2286415" y="5196719"/>
            <a:ext cx="1723500" cy="0"/>
          </a:xfrm>
          <a:prstGeom prst="straightConnector1">
            <a:avLst/>
          </a:prstGeom>
          <a:noFill/>
          <a:ln w="12700" cap="flat" cmpd="sng">
            <a:solidFill>
              <a:srgbClr val="82ACFF"/>
            </a:solidFill>
            <a:prstDash val="solid"/>
            <a:miter lim="800000"/>
            <a:headEnd type="none" w="sm" len="sm"/>
            <a:tailEnd type="triangle" w="med" len="med"/>
          </a:ln>
        </p:spPr>
      </p:cxnSp>
      <p:sp>
        <p:nvSpPr>
          <p:cNvPr id="521" name="Google Shape;521;p67"/>
          <p:cNvSpPr txBox="1"/>
          <p:nvPr/>
        </p:nvSpPr>
        <p:spPr>
          <a:xfrm>
            <a:off x="1028703" y="1014477"/>
            <a:ext cx="1396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Continuous Data Processing</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22" name="Google Shape;522;p67"/>
          <p:cNvSpPr txBox="1"/>
          <p:nvPr/>
        </p:nvSpPr>
        <p:spPr>
          <a:xfrm>
            <a:off x="1114900" y="6125517"/>
            <a:ext cx="1224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RAG-Powered</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Application</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23" name="Google Shape;523;p67"/>
          <p:cNvSpPr/>
          <p:nvPr/>
        </p:nvSpPr>
        <p:spPr>
          <a:xfrm>
            <a:off x="1175239" y="1473679"/>
            <a:ext cx="1103700" cy="1984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24" name="Google Shape;524;p67"/>
          <p:cNvSpPr/>
          <p:nvPr/>
        </p:nvSpPr>
        <p:spPr>
          <a:xfrm>
            <a:off x="1175239" y="4071740"/>
            <a:ext cx="1103700" cy="1984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525" name="Google Shape;525;p67"/>
          <p:cNvGrpSpPr/>
          <p:nvPr/>
        </p:nvGrpSpPr>
        <p:grpSpPr>
          <a:xfrm>
            <a:off x="1525307" y="4360437"/>
            <a:ext cx="389293" cy="389293"/>
            <a:chOff x="5562504" y="2620510"/>
            <a:chExt cx="808500" cy="808500"/>
          </a:xfrm>
        </p:grpSpPr>
        <p:sp>
          <p:nvSpPr>
            <p:cNvPr id="526" name="Google Shape;526;p67"/>
            <p:cNvSpPr/>
            <p:nvPr/>
          </p:nvSpPr>
          <p:spPr>
            <a:xfrm>
              <a:off x="5562504" y="2620510"/>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27" name="Google Shape;527;p67"/>
            <p:cNvPicPr preferRelativeResize="0"/>
            <p:nvPr/>
          </p:nvPicPr>
          <p:blipFill rotWithShape="1">
            <a:blip r:embed="rId3">
              <a:alphaModFix/>
            </a:blip>
            <a:srcRect/>
            <a:stretch/>
          </p:blipFill>
          <p:spPr>
            <a:xfrm>
              <a:off x="5776540" y="2831851"/>
              <a:ext cx="380421" cy="385809"/>
            </a:xfrm>
            <a:prstGeom prst="rect">
              <a:avLst/>
            </a:prstGeom>
            <a:noFill/>
            <a:ln>
              <a:noFill/>
            </a:ln>
          </p:spPr>
        </p:pic>
      </p:grpSp>
      <p:grpSp>
        <p:nvGrpSpPr>
          <p:cNvPr id="528" name="Google Shape;528;p67"/>
          <p:cNvGrpSpPr/>
          <p:nvPr/>
        </p:nvGrpSpPr>
        <p:grpSpPr>
          <a:xfrm>
            <a:off x="1524869" y="5180357"/>
            <a:ext cx="389180" cy="389180"/>
            <a:chOff x="6340516" y="2763426"/>
            <a:chExt cx="522600" cy="522600"/>
          </a:xfrm>
        </p:grpSpPr>
        <p:sp>
          <p:nvSpPr>
            <p:cNvPr id="529" name="Google Shape;529;p67"/>
            <p:cNvSpPr/>
            <p:nvPr/>
          </p:nvSpPr>
          <p:spPr>
            <a:xfrm>
              <a:off x="6340516" y="2763426"/>
              <a:ext cx="522600" cy="522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30" name="Google Shape;530;p67"/>
            <p:cNvPicPr preferRelativeResize="0"/>
            <p:nvPr/>
          </p:nvPicPr>
          <p:blipFill rotWithShape="1">
            <a:blip r:embed="rId4">
              <a:alphaModFix/>
            </a:blip>
            <a:srcRect/>
            <a:stretch/>
          </p:blipFill>
          <p:spPr>
            <a:xfrm>
              <a:off x="6450759" y="2910885"/>
              <a:ext cx="303937" cy="227739"/>
            </a:xfrm>
            <a:prstGeom prst="rect">
              <a:avLst/>
            </a:prstGeom>
            <a:noFill/>
            <a:ln>
              <a:noFill/>
            </a:ln>
          </p:spPr>
        </p:pic>
      </p:grpSp>
      <p:grpSp>
        <p:nvGrpSpPr>
          <p:cNvPr id="531" name="Google Shape;531;p67"/>
          <p:cNvGrpSpPr/>
          <p:nvPr/>
        </p:nvGrpSpPr>
        <p:grpSpPr>
          <a:xfrm>
            <a:off x="1298306" y="1960097"/>
            <a:ext cx="389180" cy="389180"/>
            <a:chOff x="6973419" y="2763426"/>
            <a:chExt cx="522600" cy="522600"/>
          </a:xfrm>
        </p:grpSpPr>
        <p:sp>
          <p:nvSpPr>
            <p:cNvPr id="532" name="Google Shape;532;p67"/>
            <p:cNvSpPr/>
            <p:nvPr/>
          </p:nvSpPr>
          <p:spPr>
            <a:xfrm>
              <a:off x="6973419" y="2763426"/>
              <a:ext cx="522600" cy="522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endParaRPr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33" name="Google Shape;533;p67"/>
            <p:cNvPicPr preferRelativeResize="0"/>
            <p:nvPr/>
          </p:nvPicPr>
          <p:blipFill rotWithShape="1">
            <a:blip r:embed="rId5">
              <a:alphaModFix/>
            </a:blip>
            <a:srcRect/>
            <a:stretch/>
          </p:blipFill>
          <p:spPr>
            <a:xfrm>
              <a:off x="7118938" y="2870880"/>
              <a:ext cx="241877" cy="303415"/>
            </a:xfrm>
            <a:prstGeom prst="rect">
              <a:avLst/>
            </a:prstGeom>
            <a:noFill/>
            <a:ln>
              <a:noFill/>
            </a:ln>
          </p:spPr>
        </p:pic>
      </p:grpSp>
      <p:grpSp>
        <p:nvGrpSpPr>
          <p:cNvPr id="534" name="Google Shape;534;p67"/>
          <p:cNvGrpSpPr/>
          <p:nvPr/>
        </p:nvGrpSpPr>
        <p:grpSpPr>
          <a:xfrm>
            <a:off x="1766715" y="1960097"/>
            <a:ext cx="389180" cy="389180"/>
            <a:chOff x="7602408" y="2763426"/>
            <a:chExt cx="522600" cy="522600"/>
          </a:xfrm>
        </p:grpSpPr>
        <p:sp>
          <p:nvSpPr>
            <p:cNvPr id="535" name="Google Shape;535;p67"/>
            <p:cNvSpPr/>
            <p:nvPr/>
          </p:nvSpPr>
          <p:spPr>
            <a:xfrm>
              <a:off x="7602408" y="2763426"/>
              <a:ext cx="522600" cy="522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endParaRPr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36" name="Google Shape;536;p67"/>
            <p:cNvPicPr preferRelativeResize="0"/>
            <p:nvPr/>
          </p:nvPicPr>
          <p:blipFill rotWithShape="1">
            <a:blip r:embed="rId6">
              <a:alphaModFix/>
            </a:blip>
            <a:srcRect/>
            <a:stretch/>
          </p:blipFill>
          <p:spPr>
            <a:xfrm>
              <a:off x="7742084" y="2869087"/>
              <a:ext cx="243309" cy="305211"/>
            </a:xfrm>
            <a:prstGeom prst="rect">
              <a:avLst/>
            </a:prstGeom>
            <a:noFill/>
            <a:ln>
              <a:noFill/>
            </a:ln>
          </p:spPr>
        </p:pic>
      </p:grpSp>
      <p:grpSp>
        <p:nvGrpSpPr>
          <p:cNvPr id="537" name="Google Shape;537;p67"/>
          <p:cNvGrpSpPr/>
          <p:nvPr/>
        </p:nvGrpSpPr>
        <p:grpSpPr>
          <a:xfrm>
            <a:off x="1298310" y="2781135"/>
            <a:ext cx="389180" cy="389180"/>
            <a:chOff x="8231397" y="2763426"/>
            <a:chExt cx="522600" cy="522600"/>
          </a:xfrm>
        </p:grpSpPr>
        <p:sp>
          <p:nvSpPr>
            <p:cNvPr id="538" name="Google Shape;538;p67"/>
            <p:cNvSpPr/>
            <p:nvPr/>
          </p:nvSpPr>
          <p:spPr>
            <a:xfrm>
              <a:off x="8231397" y="2763426"/>
              <a:ext cx="522600" cy="522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endParaRPr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39" name="Google Shape;539;p67"/>
            <p:cNvPicPr preferRelativeResize="0"/>
            <p:nvPr/>
          </p:nvPicPr>
          <p:blipFill rotWithShape="1">
            <a:blip r:embed="rId7">
              <a:alphaModFix/>
            </a:blip>
            <a:srcRect/>
            <a:stretch/>
          </p:blipFill>
          <p:spPr>
            <a:xfrm>
              <a:off x="8351993" y="2889504"/>
              <a:ext cx="281470" cy="265829"/>
            </a:xfrm>
            <a:prstGeom prst="rect">
              <a:avLst/>
            </a:prstGeom>
            <a:noFill/>
            <a:ln>
              <a:noFill/>
            </a:ln>
          </p:spPr>
        </p:pic>
      </p:grpSp>
      <p:grpSp>
        <p:nvGrpSpPr>
          <p:cNvPr id="540" name="Google Shape;540;p67"/>
          <p:cNvGrpSpPr/>
          <p:nvPr/>
        </p:nvGrpSpPr>
        <p:grpSpPr>
          <a:xfrm>
            <a:off x="1766718" y="2781135"/>
            <a:ext cx="389180" cy="389180"/>
            <a:chOff x="8860386" y="2763426"/>
            <a:chExt cx="522600" cy="522600"/>
          </a:xfrm>
        </p:grpSpPr>
        <p:sp>
          <p:nvSpPr>
            <p:cNvPr id="541" name="Google Shape;541;p67"/>
            <p:cNvSpPr/>
            <p:nvPr/>
          </p:nvSpPr>
          <p:spPr>
            <a:xfrm>
              <a:off x="8860386" y="2763426"/>
              <a:ext cx="522600" cy="522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a:noFill/>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endParaRPr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42" name="Google Shape;542;p67"/>
            <p:cNvPicPr preferRelativeResize="0"/>
            <p:nvPr/>
          </p:nvPicPr>
          <p:blipFill rotWithShape="1">
            <a:blip r:embed="rId8">
              <a:alphaModFix/>
            </a:blip>
            <a:srcRect/>
            <a:stretch/>
          </p:blipFill>
          <p:spPr>
            <a:xfrm>
              <a:off x="9009575" y="2884128"/>
              <a:ext cx="228404" cy="286513"/>
            </a:xfrm>
            <a:prstGeom prst="rect">
              <a:avLst/>
            </a:prstGeom>
            <a:noFill/>
            <a:ln>
              <a:noFill/>
            </a:ln>
          </p:spPr>
        </p:pic>
      </p:grpSp>
      <p:sp>
        <p:nvSpPr>
          <p:cNvPr id="543" name="Google Shape;543;p67"/>
          <p:cNvSpPr txBox="1"/>
          <p:nvPr/>
        </p:nvSpPr>
        <p:spPr>
          <a:xfrm>
            <a:off x="1266341" y="2353541"/>
            <a:ext cx="462300" cy="21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pitchFamily="34" charset="0"/>
              <a:buNone/>
            </a:pPr>
            <a:r>
              <a:rPr lang="en-US"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Text</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44" name="Google Shape;544;p67"/>
          <p:cNvSpPr txBox="1"/>
          <p:nvPr/>
        </p:nvSpPr>
        <p:spPr>
          <a:xfrm>
            <a:off x="1631429" y="2353541"/>
            <a:ext cx="6384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pitchFamily="34" charset="0"/>
              <a:buNone/>
            </a:pPr>
            <a:r>
              <a:rPr lang="en-US"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Office Docs</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45" name="Google Shape;545;p67"/>
          <p:cNvSpPr txBox="1"/>
          <p:nvPr/>
        </p:nvSpPr>
        <p:spPr>
          <a:xfrm>
            <a:off x="1243219" y="3179533"/>
            <a:ext cx="508800" cy="21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pitchFamily="34" charset="0"/>
              <a:buNone/>
            </a:pPr>
            <a:r>
              <a:rPr lang="en-US"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Image</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46" name="Google Shape;546;p67"/>
          <p:cNvSpPr txBox="1"/>
          <p:nvPr/>
        </p:nvSpPr>
        <p:spPr>
          <a:xfrm>
            <a:off x="1719469" y="3179533"/>
            <a:ext cx="462300" cy="21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pitchFamily="34" charset="0"/>
              <a:buNone/>
            </a:pPr>
            <a:r>
              <a:rPr lang="en-US" sz="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PDF</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47" name="Google Shape;547;p67"/>
          <p:cNvSpPr txBox="1"/>
          <p:nvPr/>
        </p:nvSpPr>
        <p:spPr>
          <a:xfrm>
            <a:off x="1368204" y="4813632"/>
            <a:ext cx="7023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User</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48" name="Google Shape;548;p67"/>
          <p:cNvSpPr txBox="1"/>
          <p:nvPr/>
        </p:nvSpPr>
        <p:spPr>
          <a:xfrm>
            <a:off x="1231868" y="5633232"/>
            <a:ext cx="9753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Application</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549" name="Google Shape;549;p67"/>
          <p:cNvGrpSpPr/>
          <p:nvPr/>
        </p:nvGrpSpPr>
        <p:grpSpPr>
          <a:xfrm>
            <a:off x="4648114" y="1938375"/>
            <a:ext cx="556895" cy="556895"/>
            <a:chOff x="5562504" y="1301582"/>
            <a:chExt cx="808500" cy="808500"/>
          </a:xfrm>
        </p:grpSpPr>
        <p:sp>
          <p:nvSpPr>
            <p:cNvPr id="550" name="Google Shape;550;p67"/>
            <p:cNvSpPr/>
            <p:nvPr/>
          </p:nvSpPr>
          <p:spPr>
            <a:xfrm>
              <a:off x="5562504"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51" name="Google Shape;551;p67"/>
            <p:cNvPicPr preferRelativeResize="0"/>
            <p:nvPr/>
          </p:nvPicPr>
          <p:blipFill rotWithShape="1">
            <a:blip r:embed="rId9">
              <a:alphaModFix/>
            </a:blip>
            <a:srcRect/>
            <a:stretch/>
          </p:blipFill>
          <p:spPr>
            <a:xfrm>
              <a:off x="5769559" y="1508053"/>
              <a:ext cx="394381" cy="387753"/>
            </a:xfrm>
            <a:prstGeom prst="rect">
              <a:avLst/>
            </a:prstGeom>
            <a:noFill/>
            <a:ln>
              <a:noFill/>
            </a:ln>
          </p:spPr>
        </p:pic>
      </p:grpSp>
      <p:grpSp>
        <p:nvGrpSpPr>
          <p:cNvPr id="552" name="Google Shape;552;p67"/>
          <p:cNvGrpSpPr/>
          <p:nvPr/>
        </p:nvGrpSpPr>
        <p:grpSpPr>
          <a:xfrm>
            <a:off x="10337772" y="3635027"/>
            <a:ext cx="556895" cy="556895"/>
            <a:chOff x="7946888" y="1301582"/>
            <a:chExt cx="808500" cy="808500"/>
          </a:xfrm>
        </p:grpSpPr>
        <p:sp>
          <p:nvSpPr>
            <p:cNvPr id="553" name="Google Shape;553;p67"/>
            <p:cNvSpPr/>
            <p:nvPr/>
          </p:nvSpPr>
          <p:spPr>
            <a:xfrm>
              <a:off x="7946888"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54" name="Google Shape;554;p67"/>
            <p:cNvPicPr preferRelativeResize="0"/>
            <p:nvPr/>
          </p:nvPicPr>
          <p:blipFill rotWithShape="1">
            <a:blip r:embed="rId10">
              <a:alphaModFix/>
            </a:blip>
            <a:srcRect/>
            <a:stretch/>
          </p:blipFill>
          <p:spPr>
            <a:xfrm>
              <a:off x="8154856" y="1469136"/>
              <a:ext cx="392555" cy="465589"/>
            </a:xfrm>
            <a:prstGeom prst="rect">
              <a:avLst/>
            </a:prstGeom>
            <a:noFill/>
            <a:ln>
              <a:noFill/>
            </a:ln>
          </p:spPr>
        </p:pic>
      </p:grpSp>
      <p:grpSp>
        <p:nvGrpSpPr>
          <p:cNvPr id="555" name="Google Shape;555;p67"/>
          <p:cNvGrpSpPr/>
          <p:nvPr/>
        </p:nvGrpSpPr>
        <p:grpSpPr>
          <a:xfrm>
            <a:off x="4010017" y="4741498"/>
            <a:ext cx="556895" cy="556895"/>
            <a:chOff x="4449213" y="2688701"/>
            <a:chExt cx="808500" cy="808500"/>
          </a:xfrm>
        </p:grpSpPr>
        <p:sp>
          <p:nvSpPr>
            <p:cNvPr id="556" name="Google Shape;556;p67"/>
            <p:cNvSpPr/>
            <p:nvPr/>
          </p:nvSpPr>
          <p:spPr>
            <a:xfrm>
              <a:off x="4449213" y="2688701"/>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57" name="Google Shape;557;p67"/>
            <p:cNvPicPr preferRelativeResize="0"/>
            <p:nvPr/>
          </p:nvPicPr>
          <p:blipFill rotWithShape="1">
            <a:blip r:embed="rId11">
              <a:alphaModFix/>
            </a:blip>
            <a:srcRect/>
            <a:stretch/>
          </p:blipFill>
          <p:spPr>
            <a:xfrm>
              <a:off x="4630487" y="2871217"/>
              <a:ext cx="445943" cy="443458"/>
            </a:xfrm>
            <a:prstGeom prst="rect">
              <a:avLst/>
            </a:prstGeom>
            <a:noFill/>
            <a:ln>
              <a:noFill/>
            </a:ln>
          </p:spPr>
        </p:pic>
      </p:grpSp>
      <p:grpSp>
        <p:nvGrpSpPr>
          <p:cNvPr id="558" name="Google Shape;558;p67"/>
          <p:cNvGrpSpPr/>
          <p:nvPr/>
        </p:nvGrpSpPr>
        <p:grpSpPr>
          <a:xfrm>
            <a:off x="8913126" y="4645523"/>
            <a:ext cx="556895" cy="556895"/>
            <a:chOff x="5525659" y="2688701"/>
            <a:chExt cx="808500" cy="808500"/>
          </a:xfrm>
        </p:grpSpPr>
        <p:sp>
          <p:nvSpPr>
            <p:cNvPr id="559" name="Google Shape;559;p67"/>
            <p:cNvSpPr/>
            <p:nvPr/>
          </p:nvSpPr>
          <p:spPr>
            <a:xfrm>
              <a:off x="5525659" y="2688701"/>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60" name="Google Shape;560;p67"/>
            <p:cNvPicPr preferRelativeResize="0"/>
            <p:nvPr/>
          </p:nvPicPr>
          <p:blipFill rotWithShape="1">
            <a:blip r:embed="rId12">
              <a:alphaModFix/>
            </a:blip>
            <a:srcRect/>
            <a:stretch/>
          </p:blipFill>
          <p:spPr>
            <a:xfrm>
              <a:off x="5779050" y="2904772"/>
              <a:ext cx="301709" cy="376347"/>
            </a:xfrm>
            <a:prstGeom prst="rect">
              <a:avLst/>
            </a:prstGeom>
            <a:noFill/>
            <a:ln>
              <a:noFill/>
            </a:ln>
          </p:spPr>
        </p:pic>
      </p:grpSp>
      <p:grpSp>
        <p:nvGrpSpPr>
          <p:cNvPr id="561" name="Google Shape;561;p67"/>
          <p:cNvGrpSpPr/>
          <p:nvPr/>
        </p:nvGrpSpPr>
        <p:grpSpPr>
          <a:xfrm>
            <a:off x="7488620" y="1598074"/>
            <a:ext cx="556895" cy="556895"/>
            <a:chOff x="5203689" y="1301582"/>
            <a:chExt cx="808500" cy="808500"/>
          </a:xfrm>
        </p:grpSpPr>
        <p:sp>
          <p:nvSpPr>
            <p:cNvPr id="562" name="Google Shape;562;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63" name="Google Shape;563;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64" name="Google Shape;564;p67"/>
          <p:cNvGrpSpPr/>
          <p:nvPr/>
        </p:nvGrpSpPr>
        <p:grpSpPr>
          <a:xfrm>
            <a:off x="7488620" y="2278678"/>
            <a:ext cx="556895" cy="556895"/>
            <a:chOff x="5203689" y="1301582"/>
            <a:chExt cx="808500" cy="808500"/>
          </a:xfrm>
        </p:grpSpPr>
        <p:sp>
          <p:nvSpPr>
            <p:cNvPr id="565" name="Google Shape;565;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66" name="Google Shape;566;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67" name="Google Shape;567;p67"/>
          <p:cNvGrpSpPr/>
          <p:nvPr/>
        </p:nvGrpSpPr>
        <p:grpSpPr>
          <a:xfrm>
            <a:off x="6514560" y="3635027"/>
            <a:ext cx="556895" cy="556895"/>
            <a:chOff x="5203689" y="1301582"/>
            <a:chExt cx="808500" cy="808500"/>
          </a:xfrm>
        </p:grpSpPr>
        <p:sp>
          <p:nvSpPr>
            <p:cNvPr id="568" name="Google Shape;568;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69" name="Google Shape;569;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70" name="Google Shape;570;p67"/>
          <p:cNvGrpSpPr/>
          <p:nvPr/>
        </p:nvGrpSpPr>
        <p:grpSpPr>
          <a:xfrm>
            <a:off x="5836462" y="3635027"/>
            <a:ext cx="556895" cy="556895"/>
            <a:chOff x="5203689" y="1301582"/>
            <a:chExt cx="808500" cy="808500"/>
          </a:xfrm>
        </p:grpSpPr>
        <p:sp>
          <p:nvSpPr>
            <p:cNvPr id="571" name="Google Shape;571;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72" name="Google Shape;572;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73" name="Google Shape;573;p67"/>
          <p:cNvGrpSpPr/>
          <p:nvPr/>
        </p:nvGrpSpPr>
        <p:grpSpPr>
          <a:xfrm>
            <a:off x="6174452" y="4645490"/>
            <a:ext cx="556895" cy="556895"/>
            <a:chOff x="5203689" y="1301582"/>
            <a:chExt cx="808500" cy="808500"/>
          </a:xfrm>
        </p:grpSpPr>
        <p:sp>
          <p:nvSpPr>
            <p:cNvPr id="574" name="Google Shape;574;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75" name="Google Shape;575;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76" name="Google Shape;576;p67"/>
          <p:cNvGrpSpPr/>
          <p:nvPr/>
        </p:nvGrpSpPr>
        <p:grpSpPr>
          <a:xfrm>
            <a:off x="6174452" y="5608467"/>
            <a:ext cx="556895" cy="556895"/>
            <a:chOff x="5203689" y="1301582"/>
            <a:chExt cx="808500" cy="808500"/>
          </a:xfrm>
        </p:grpSpPr>
        <p:sp>
          <p:nvSpPr>
            <p:cNvPr id="577" name="Google Shape;577;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78" name="Google Shape;578;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grpSp>
        <p:nvGrpSpPr>
          <p:cNvPr id="579" name="Google Shape;579;p67"/>
          <p:cNvGrpSpPr/>
          <p:nvPr/>
        </p:nvGrpSpPr>
        <p:grpSpPr>
          <a:xfrm>
            <a:off x="10337710" y="5696019"/>
            <a:ext cx="556895" cy="556895"/>
            <a:chOff x="5203689" y="1301582"/>
            <a:chExt cx="808500" cy="808500"/>
          </a:xfrm>
        </p:grpSpPr>
        <p:sp>
          <p:nvSpPr>
            <p:cNvPr id="580" name="Google Shape;580;p67"/>
            <p:cNvSpPr/>
            <p:nvPr/>
          </p:nvSpPr>
          <p:spPr>
            <a:xfrm>
              <a:off x="5203689" y="1301582"/>
              <a:ext cx="808500" cy="8085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581" name="Google Shape;581;p67" descr="Neural network icon in outline style Royalty Free Vector"/>
            <p:cNvPicPr preferRelativeResize="0"/>
            <p:nvPr/>
          </p:nvPicPr>
          <p:blipFill rotWithShape="1">
            <a:blip r:embed="rId13">
              <a:alphaModFix/>
            </a:blip>
            <a:srcRect/>
            <a:stretch/>
          </p:blipFill>
          <p:spPr>
            <a:xfrm>
              <a:off x="5293373" y="1393980"/>
              <a:ext cx="644363" cy="695909"/>
            </a:xfrm>
            <a:prstGeom prst="rect">
              <a:avLst/>
            </a:prstGeom>
            <a:noFill/>
            <a:ln>
              <a:noFill/>
            </a:ln>
          </p:spPr>
        </p:pic>
      </p:grpSp>
      <p:sp>
        <p:nvSpPr>
          <p:cNvPr id="582" name="Google Shape;582;p67"/>
          <p:cNvSpPr txBox="1"/>
          <p:nvPr/>
        </p:nvSpPr>
        <p:spPr>
          <a:xfrm>
            <a:off x="4228231" y="2551243"/>
            <a:ext cx="1396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NeMo Curator Microservice</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3" name="Google Shape;583;p67"/>
          <p:cNvSpPr txBox="1"/>
          <p:nvPr/>
        </p:nvSpPr>
        <p:spPr>
          <a:xfrm>
            <a:off x="6767125" y="2870075"/>
            <a:ext cx="199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Text &amp; Image Embedding Microservices</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4" name="Google Shape;584;p67"/>
          <p:cNvSpPr txBox="1"/>
          <p:nvPr/>
        </p:nvSpPr>
        <p:spPr>
          <a:xfrm>
            <a:off x="10111456" y="4276504"/>
            <a:ext cx="1019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Vector DB or Graph DB</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5" name="Google Shape;585;p67"/>
          <p:cNvSpPr txBox="1"/>
          <p:nvPr/>
        </p:nvSpPr>
        <p:spPr>
          <a:xfrm>
            <a:off x="9724572" y="6233291"/>
            <a:ext cx="1731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Reranking Microservice</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6" name="Google Shape;586;p67"/>
          <p:cNvSpPr txBox="1"/>
          <p:nvPr/>
        </p:nvSpPr>
        <p:spPr>
          <a:xfrm>
            <a:off x="5705996" y="6233291"/>
            <a:ext cx="14889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NVIDIA NIM (LLM)</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7" name="Google Shape;587;p67"/>
          <p:cNvSpPr txBox="1"/>
          <p:nvPr/>
        </p:nvSpPr>
        <p:spPr>
          <a:xfrm>
            <a:off x="3778016" y="5392788"/>
            <a:ext cx="10197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88" name="Google Shape;588;p67"/>
          <p:cNvSpPr txBox="1"/>
          <p:nvPr/>
        </p:nvSpPr>
        <p:spPr>
          <a:xfrm>
            <a:off x="8554381" y="5259247"/>
            <a:ext cx="127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Enterprise Data Warehouses</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589" name="Google Shape;589;p67"/>
          <p:cNvCxnSpPr>
            <a:stCxn id="590" idx="6"/>
            <a:endCxn id="562" idx="1"/>
          </p:cNvCxnSpPr>
          <p:nvPr/>
        </p:nvCxnSpPr>
        <p:spPr>
          <a:xfrm rot="10800000" flipH="1">
            <a:off x="6619483" y="1876463"/>
            <a:ext cx="869100" cy="340500"/>
          </a:xfrm>
          <a:prstGeom prst="bentConnector3">
            <a:avLst>
              <a:gd name="adj1" fmla="val 49999"/>
            </a:avLst>
          </a:prstGeom>
          <a:noFill/>
          <a:ln w="12700" cap="flat" cmpd="sng">
            <a:solidFill>
              <a:srgbClr val="82ACFF"/>
            </a:solidFill>
            <a:prstDash val="solid"/>
            <a:miter lim="800000"/>
            <a:headEnd type="none" w="sm" len="sm"/>
            <a:tailEnd type="none" w="sm" len="sm"/>
          </a:ln>
        </p:spPr>
      </p:cxnSp>
      <p:cxnSp>
        <p:nvCxnSpPr>
          <p:cNvPr id="591" name="Google Shape;591;p67"/>
          <p:cNvCxnSpPr>
            <a:stCxn id="590" idx="6"/>
            <a:endCxn id="565" idx="1"/>
          </p:cNvCxnSpPr>
          <p:nvPr/>
        </p:nvCxnSpPr>
        <p:spPr>
          <a:xfrm>
            <a:off x="6619483" y="2216963"/>
            <a:ext cx="869100" cy="340200"/>
          </a:xfrm>
          <a:prstGeom prst="bentConnector3">
            <a:avLst>
              <a:gd name="adj1" fmla="val 49999"/>
            </a:avLst>
          </a:prstGeom>
          <a:noFill/>
          <a:ln w="12700" cap="flat" cmpd="sng">
            <a:solidFill>
              <a:srgbClr val="82ACFF"/>
            </a:solidFill>
            <a:prstDash val="solid"/>
            <a:miter lim="800000"/>
            <a:headEnd type="none" w="sm" len="sm"/>
            <a:tailEnd type="none" w="sm" len="sm"/>
          </a:ln>
        </p:spPr>
      </p:cxnSp>
      <p:sp>
        <p:nvSpPr>
          <p:cNvPr id="592" name="Google Shape;592;p67"/>
          <p:cNvSpPr/>
          <p:nvPr/>
        </p:nvSpPr>
        <p:spPr>
          <a:xfrm>
            <a:off x="8916051" y="2138513"/>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93" name="Google Shape;593;p67"/>
          <p:cNvSpPr txBox="1"/>
          <p:nvPr/>
        </p:nvSpPr>
        <p:spPr>
          <a:xfrm>
            <a:off x="5424347" y="2362236"/>
            <a:ext cx="742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Metadata</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94" name="Google Shape;594;p67"/>
          <p:cNvSpPr/>
          <p:nvPr/>
        </p:nvSpPr>
        <p:spPr>
          <a:xfrm>
            <a:off x="5720128" y="2138513"/>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90" name="Google Shape;590;p67"/>
          <p:cNvSpPr/>
          <p:nvPr/>
        </p:nvSpPr>
        <p:spPr>
          <a:xfrm>
            <a:off x="6462583" y="2138513"/>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595" name="Google Shape;595;p67"/>
          <p:cNvCxnSpPr>
            <a:stCxn id="550" idx="3"/>
            <a:endCxn id="594" idx="2"/>
          </p:cNvCxnSpPr>
          <p:nvPr/>
        </p:nvCxnSpPr>
        <p:spPr>
          <a:xfrm>
            <a:off x="5205009" y="2216823"/>
            <a:ext cx="515100" cy="0"/>
          </a:xfrm>
          <a:prstGeom prst="straightConnector1">
            <a:avLst/>
          </a:prstGeom>
          <a:noFill/>
          <a:ln w="12700" cap="flat" cmpd="sng">
            <a:solidFill>
              <a:srgbClr val="82ACFF"/>
            </a:solidFill>
            <a:prstDash val="solid"/>
            <a:miter lim="800000"/>
            <a:headEnd type="none" w="sm" len="sm"/>
            <a:tailEnd type="none" w="sm" len="sm"/>
          </a:ln>
        </p:spPr>
      </p:cxnSp>
      <p:cxnSp>
        <p:nvCxnSpPr>
          <p:cNvPr id="596" name="Google Shape;596;p67"/>
          <p:cNvCxnSpPr>
            <a:stCxn id="594" idx="6"/>
            <a:endCxn id="590" idx="2"/>
          </p:cNvCxnSpPr>
          <p:nvPr/>
        </p:nvCxnSpPr>
        <p:spPr>
          <a:xfrm>
            <a:off x="5877028" y="2216963"/>
            <a:ext cx="585600" cy="0"/>
          </a:xfrm>
          <a:prstGeom prst="straightConnector1">
            <a:avLst/>
          </a:prstGeom>
          <a:noFill/>
          <a:ln w="12700" cap="flat" cmpd="sng">
            <a:solidFill>
              <a:srgbClr val="82ACFF"/>
            </a:solidFill>
            <a:prstDash val="solid"/>
            <a:miter lim="800000"/>
            <a:headEnd type="none" w="sm" len="sm"/>
            <a:tailEnd type="none" w="sm" len="sm"/>
          </a:ln>
        </p:spPr>
      </p:cxnSp>
      <p:sp>
        <p:nvSpPr>
          <p:cNvPr id="597" name="Google Shape;597;p67"/>
          <p:cNvSpPr txBox="1"/>
          <p:nvPr/>
        </p:nvSpPr>
        <p:spPr>
          <a:xfrm>
            <a:off x="6229869" y="2362236"/>
            <a:ext cx="610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 Chunks</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98" name="Google Shape;598;p67"/>
          <p:cNvSpPr txBox="1"/>
          <p:nvPr/>
        </p:nvSpPr>
        <p:spPr>
          <a:xfrm>
            <a:off x="8442057" y="2362236"/>
            <a:ext cx="1113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Knowledge Embeddings</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599" name="Google Shape;599;p67"/>
          <p:cNvCxnSpPr>
            <a:stCxn id="562" idx="3"/>
            <a:endCxn id="592" idx="2"/>
          </p:cNvCxnSpPr>
          <p:nvPr/>
        </p:nvCxnSpPr>
        <p:spPr>
          <a:xfrm>
            <a:off x="8045515" y="1876522"/>
            <a:ext cx="870600" cy="340500"/>
          </a:xfrm>
          <a:prstGeom prst="bentConnector3">
            <a:avLst>
              <a:gd name="adj1" fmla="val 50005"/>
            </a:avLst>
          </a:prstGeom>
          <a:noFill/>
          <a:ln w="12700" cap="flat" cmpd="sng">
            <a:solidFill>
              <a:srgbClr val="82ACFF"/>
            </a:solidFill>
            <a:prstDash val="solid"/>
            <a:miter lim="800000"/>
            <a:headEnd type="none" w="sm" len="sm"/>
            <a:tailEnd type="none" w="sm" len="sm"/>
          </a:ln>
        </p:spPr>
      </p:cxnSp>
      <p:cxnSp>
        <p:nvCxnSpPr>
          <p:cNvPr id="600" name="Google Shape;600;p67"/>
          <p:cNvCxnSpPr>
            <a:stCxn id="565" idx="3"/>
            <a:endCxn id="592" idx="2"/>
          </p:cNvCxnSpPr>
          <p:nvPr/>
        </p:nvCxnSpPr>
        <p:spPr>
          <a:xfrm rot="10800000" flipH="1">
            <a:off x="8045515" y="2216926"/>
            <a:ext cx="870600" cy="340200"/>
          </a:xfrm>
          <a:prstGeom prst="bentConnector3">
            <a:avLst>
              <a:gd name="adj1" fmla="val 50005"/>
            </a:avLst>
          </a:prstGeom>
          <a:noFill/>
          <a:ln w="12700" cap="flat" cmpd="sng">
            <a:solidFill>
              <a:srgbClr val="82ACFF"/>
            </a:solidFill>
            <a:prstDash val="solid"/>
            <a:miter lim="800000"/>
            <a:headEnd type="none" w="sm" len="sm"/>
            <a:tailEnd type="none" w="sm" len="sm"/>
          </a:ln>
        </p:spPr>
      </p:cxnSp>
      <p:cxnSp>
        <p:nvCxnSpPr>
          <p:cNvPr id="601" name="Google Shape;601;p67"/>
          <p:cNvCxnSpPr/>
          <p:nvPr/>
        </p:nvCxnSpPr>
        <p:spPr>
          <a:xfrm>
            <a:off x="7057420" y="3913475"/>
            <a:ext cx="3266400" cy="0"/>
          </a:xfrm>
          <a:prstGeom prst="straightConnector1">
            <a:avLst/>
          </a:prstGeom>
          <a:noFill/>
          <a:ln w="12700" cap="flat" cmpd="sng">
            <a:solidFill>
              <a:srgbClr val="82ACFF"/>
            </a:solidFill>
            <a:prstDash val="solid"/>
            <a:miter lim="800000"/>
            <a:headEnd type="none" w="sm" len="sm"/>
            <a:tailEnd type="triangle" w="med" len="med"/>
          </a:ln>
        </p:spPr>
      </p:cxnSp>
      <p:sp>
        <p:nvSpPr>
          <p:cNvPr id="602" name="Google Shape;602;p67"/>
          <p:cNvSpPr/>
          <p:nvPr/>
        </p:nvSpPr>
        <p:spPr>
          <a:xfrm>
            <a:off x="8709661" y="3838845"/>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03" name="Google Shape;603;p67"/>
          <p:cNvSpPr txBox="1"/>
          <p:nvPr/>
        </p:nvSpPr>
        <p:spPr>
          <a:xfrm>
            <a:off x="8242608" y="4062568"/>
            <a:ext cx="1071600" cy="5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Semantic Embedding of Question</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604" name="Google Shape;604;p67"/>
          <p:cNvCxnSpPr>
            <a:stCxn id="592" idx="6"/>
            <a:endCxn id="553" idx="0"/>
          </p:cNvCxnSpPr>
          <p:nvPr/>
        </p:nvCxnSpPr>
        <p:spPr>
          <a:xfrm>
            <a:off x="9072951" y="2216963"/>
            <a:ext cx="1543200" cy="1418100"/>
          </a:xfrm>
          <a:prstGeom prst="bentConnector2">
            <a:avLst/>
          </a:prstGeom>
          <a:noFill/>
          <a:ln w="12700" cap="flat" cmpd="sng">
            <a:solidFill>
              <a:srgbClr val="82ACFF"/>
            </a:solidFill>
            <a:prstDash val="solid"/>
            <a:miter lim="800000"/>
            <a:headEnd type="none" w="sm" len="sm"/>
            <a:tailEnd type="triangle" w="med" len="med"/>
          </a:ln>
        </p:spPr>
      </p:cxnSp>
      <p:cxnSp>
        <p:nvCxnSpPr>
          <p:cNvPr id="605" name="Google Shape;605;p67"/>
          <p:cNvCxnSpPr>
            <a:stCxn id="584" idx="2"/>
            <a:endCxn id="580" idx="0"/>
          </p:cNvCxnSpPr>
          <p:nvPr/>
        </p:nvCxnSpPr>
        <p:spPr>
          <a:xfrm flipH="1">
            <a:off x="10616206" y="4707304"/>
            <a:ext cx="5100" cy="988800"/>
          </a:xfrm>
          <a:prstGeom prst="straightConnector1">
            <a:avLst/>
          </a:prstGeom>
          <a:noFill/>
          <a:ln w="12700" cap="flat" cmpd="sng">
            <a:solidFill>
              <a:srgbClr val="82ACFF"/>
            </a:solidFill>
            <a:prstDash val="solid"/>
            <a:miter lim="800000"/>
            <a:headEnd type="none" w="sm" len="sm"/>
            <a:tailEnd type="none" w="sm" len="sm"/>
          </a:ln>
        </p:spPr>
      </p:cxnSp>
      <p:cxnSp>
        <p:nvCxnSpPr>
          <p:cNvPr id="606" name="Google Shape;606;p67"/>
          <p:cNvCxnSpPr>
            <a:stCxn id="577" idx="3"/>
            <a:endCxn id="588" idx="2"/>
          </p:cNvCxnSpPr>
          <p:nvPr/>
        </p:nvCxnSpPr>
        <p:spPr>
          <a:xfrm rot="10800000" flipH="1">
            <a:off x="6731347" y="5690115"/>
            <a:ext cx="2462700" cy="196800"/>
          </a:xfrm>
          <a:prstGeom prst="bentConnector2">
            <a:avLst/>
          </a:prstGeom>
          <a:noFill/>
          <a:ln w="12700" cap="flat" cmpd="sng">
            <a:solidFill>
              <a:srgbClr val="82ACFF"/>
            </a:solidFill>
            <a:prstDash val="solid"/>
            <a:miter lim="800000"/>
            <a:headEnd type="triangle" w="med" len="med"/>
            <a:tailEnd type="none" w="sm" len="sm"/>
          </a:ln>
        </p:spPr>
      </p:cxnSp>
      <p:cxnSp>
        <p:nvCxnSpPr>
          <p:cNvPr id="607" name="Google Shape;607;p67"/>
          <p:cNvCxnSpPr/>
          <p:nvPr/>
        </p:nvCxnSpPr>
        <p:spPr>
          <a:xfrm rot="10800000">
            <a:off x="6731291" y="6043953"/>
            <a:ext cx="3606300" cy="0"/>
          </a:xfrm>
          <a:prstGeom prst="straightConnector1">
            <a:avLst/>
          </a:prstGeom>
          <a:noFill/>
          <a:ln w="12700" cap="flat" cmpd="sng">
            <a:solidFill>
              <a:srgbClr val="82ACFF"/>
            </a:solidFill>
            <a:prstDash val="solid"/>
            <a:miter lim="800000"/>
            <a:headEnd type="none" w="sm" len="sm"/>
            <a:tailEnd type="triangle" w="med" len="med"/>
          </a:ln>
        </p:spPr>
      </p:cxnSp>
      <p:cxnSp>
        <p:nvCxnSpPr>
          <p:cNvPr id="608" name="Google Shape;608;p67"/>
          <p:cNvCxnSpPr>
            <a:endCxn id="577" idx="1"/>
          </p:cNvCxnSpPr>
          <p:nvPr/>
        </p:nvCxnSpPr>
        <p:spPr>
          <a:xfrm>
            <a:off x="4566752" y="5173815"/>
            <a:ext cx="1607700" cy="713100"/>
          </a:xfrm>
          <a:prstGeom prst="bentConnector3">
            <a:avLst>
              <a:gd name="adj1" fmla="val 49995"/>
            </a:avLst>
          </a:prstGeom>
          <a:noFill/>
          <a:ln w="12700" cap="flat" cmpd="sng">
            <a:solidFill>
              <a:srgbClr val="82ACFF"/>
            </a:solidFill>
            <a:prstDash val="solid"/>
            <a:miter lim="800000"/>
            <a:headEnd type="triangle" w="med" len="med"/>
            <a:tailEnd type="none" w="sm" len="sm"/>
          </a:ln>
        </p:spPr>
      </p:cxnSp>
      <p:sp>
        <p:nvSpPr>
          <p:cNvPr id="609" name="Google Shape;609;p67"/>
          <p:cNvSpPr txBox="1"/>
          <p:nvPr/>
        </p:nvSpPr>
        <p:spPr>
          <a:xfrm>
            <a:off x="7249547" y="5076051"/>
            <a:ext cx="1020300" cy="5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SQL Representation of Question</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610" name="Google Shape;610;p67"/>
          <p:cNvCxnSpPr>
            <a:stCxn id="559" idx="1"/>
            <a:endCxn id="574" idx="3"/>
          </p:cNvCxnSpPr>
          <p:nvPr/>
        </p:nvCxnSpPr>
        <p:spPr>
          <a:xfrm rot="10800000">
            <a:off x="6731226" y="4923971"/>
            <a:ext cx="2181900" cy="0"/>
          </a:xfrm>
          <a:prstGeom prst="straightConnector1">
            <a:avLst/>
          </a:prstGeom>
          <a:noFill/>
          <a:ln w="12700" cap="flat" cmpd="sng">
            <a:solidFill>
              <a:srgbClr val="82ACFF"/>
            </a:solidFill>
            <a:prstDash val="solid"/>
            <a:miter lim="800000"/>
            <a:headEnd type="triangle" w="med" len="med"/>
            <a:tailEnd type="none" w="sm" len="sm"/>
          </a:ln>
        </p:spPr>
      </p:cxnSp>
      <p:sp>
        <p:nvSpPr>
          <p:cNvPr id="611" name="Google Shape;611;p67"/>
          <p:cNvSpPr/>
          <p:nvPr/>
        </p:nvSpPr>
        <p:spPr>
          <a:xfrm>
            <a:off x="7693243" y="4839348"/>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2" name="Google Shape;612;p67"/>
          <p:cNvSpPr txBox="1"/>
          <p:nvPr/>
        </p:nvSpPr>
        <p:spPr>
          <a:xfrm>
            <a:off x="7886761" y="6209612"/>
            <a:ext cx="18381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Most Relevant Results</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3" name="Google Shape;613;p67"/>
          <p:cNvSpPr/>
          <p:nvPr/>
        </p:nvSpPr>
        <p:spPr>
          <a:xfrm>
            <a:off x="8739391" y="5972908"/>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 name="Google Shape;614;p67"/>
          <p:cNvSpPr txBox="1"/>
          <p:nvPr/>
        </p:nvSpPr>
        <p:spPr>
          <a:xfrm>
            <a:off x="2684513" y="4631265"/>
            <a:ext cx="9273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Question</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5" name="Google Shape;615;p67"/>
          <p:cNvSpPr/>
          <p:nvPr/>
        </p:nvSpPr>
        <p:spPr>
          <a:xfrm>
            <a:off x="3069713" y="4847665"/>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6" name="Google Shape;616;p67"/>
          <p:cNvSpPr/>
          <p:nvPr/>
        </p:nvSpPr>
        <p:spPr>
          <a:xfrm>
            <a:off x="2438513" y="4175360"/>
            <a:ext cx="1419300" cy="4401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700"/>
              <a:buFont typeface="Arial" panose="020B0604020202020204" pitchFamily="34" charset="0"/>
              <a:buNone/>
            </a:pPr>
            <a:r>
              <a:rPr lang="en-US" sz="700" b="0" i="1"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“What is the next two quarter pipeline for…</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7" name="Google Shape;617;p67"/>
          <p:cNvSpPr txBox="1"/>
          <p:nvPr/>
        </p:nvSpPr>
        <p:spPr>
          <a:xfrm>
            <a:off x="5471721" y="4189821"/>
            <a:ext cx="199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Text &amp; Image Embedding Microservices</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8" name="Google Shape;618;p67"/>
          <p:cNvSpPr txBox="1"/>
          <p:nvPr/>
        </p:nvSpPr>
        <p:spPr>
          <a:xfrm>
            <a:off x="5847768" y="5241168"/>
            <a:ext cx="1247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pitchFamily="34" charset="0"/>
              <a:buNone/>
            </a:pPr>
            <a:r>
              <a:rPr lang="en-US" sz="11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SQL Retrieval Microservice</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619" name="Google Shape;619;p67"/>
          <p:cNvCxnSpPr/>
          <p:nvPr/>
        </p:nvCxnSpPr>
        <p:spPr>
          <a:xfrm rot="10800000">
            <a:off x="4568383" y="4930295"/>
            <a:ext cx="1598700" cy="0"/>
          </a:xfrm>
          <a:prstGeom prst="straightConnector1">
            <a:avLst/>
          </a:prstGeom>
          <a:noFill/>
          <a:ln w="12700" cap="flat" cmpd="sng">
            <a:solidFill>
              <a:srgbClr val="82ACFF"/>
            </a:solidFill>
            <a:prstDash val="solid"/>
            <a:miter lim="800000"/>
            <a:headEnd type="none" w="sm" len="sm"/>
            <a:tailEnd type="none" w="sm" len="sm"/>
          </a:ln>
        </p:spPr>
      </p:cxnSp>
      <p:cxnSp>
        <p:nvCxnSpPr>
          <p:cNvPr id="620" name="Google Shape;620;p67"/>
          <p:cNvCxnSpPr>
            <a:endCxn id="571" idx="1"/>
          </p:cNvCxnSpPr>
          <p:nvPr/>
        </p:nvCxnSpPr>
        <p:spPr>
          <a:xfrm rot="-5400000">
            <a:off x="5121862" y="4216175"/>
            <a:ext cx="1017300" cy="411900"/>
          </a:xfrm>
          <a:prstGeom prst="bentConnector2">
            <a:avLst/>
          </a:prstGeom>
          <a:noFill/>
          <a:ln w="12700" cap="flat" cmpd="sng">
            <a:solidFill>
              <a:srgbClr val="82ACFF"/>
            </a:solidFill>
            <a:prstDash val="solid"/>
            <a:miter lim="800000"/>
            <a:headEnd type="none" w="sm" len="sm"/>
            <a:tailEnd type="none" w="sm" len="sm"/>
          </a:ln>
        </p:spPr>
      </p:cxnSp>
      <p:sp>
        <p:nvSpPr>
          <p:cNvPr id="621" name="Google Shape;621;p67"/>
          <p:cNvSpPr/>
          <p:nvPr/>
        </p:nvSpPr>
        <p:spPr>
          <a:xfrm>
            <a:off x="2438513" y="5614080"/>
            <a:ext cx="1419300" cy="561600"/>
          </a:xfrm>
          <a:prstGeom prst="roundRect">
            <a:avLst>
              <a:gd name="adj" fmla="val 7444"/>
            </a:avLst>
          </a:prstGeom>
          <a:gradFill>
            <a:gsLst>
              <a:gs pos="0">
                <a:srgbClr val="E2E2ED">
                  <a:alpha val="16078"/>
                </a:srgbClr>
              </a:gs>
              <a:gs pos="30000">
                <a:srgbClr val="E2E2ED">
                  <a:alpha val="16078"/>
                </a:srgbClr>
              </a:gs>
              <a:gs pos="100000">
                <a:srgbClr val="E2E2ED">
                  <a:alpha val="0"/>
                </a:srgbClr>
              </a:gs>
            </a:gsLst>
            <a:lin ang="17400156" scaled="0"/>
          </a:gradFill>
          <a:ln w="12700" cap="flat" cmpd="sng">
            <a:solidFill>
              <a:srgbClr val="F9FEFE">
                <a:alpha val="8235"/>
              </a:srgbClr>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700"/>
              <a:buFont typeface="Arial" panose="020B0604020202020204" pitchFamily="34" charset="0"/>
              <a:buNone/>
            </a:pPr>
            <a:r>
              <a:rPr lang="en-US" sz="700" b="0" i="1"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“The next two quarter pipeline of potential closed business is currently…”</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22" name="Google Shape;622;p67"/>
          <p:cNvSpPr txBox="1"/>
          <p:nvPr/>
        </p:nvSpPr>
        <p:spPr>
          <a:xfrm>
            <a:off x="2684513" y="5320092"/>
            <a:ext cx="9273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pitchFamily="34" charset="0"/>
              <a:buNone/>
            </a:pPr>
            <a:r>
              <a:rPr lang="en-US" sz="9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Answer</a:t>
            </a:r>
            <a:endParaRPr sz="15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23" name="Google Shape;623;p67"/>
          <p:cNvSpPr/>
          <p:nvPr/>
        </p:nvSpPr>
        <p:spPr>
          <a:xfrm>
            <a:off x="3069713" y="5135608"/>
            <a:ext cx="156900" cy="15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endParaRPr sz="15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624" name="Google Shape;624;p67"/>
          <p:cNvCxnSpPr>
            <a:endCxn id="550" idx="1"/>
          </p:cNvCxnSpPr>
          <p:nvPr/>
        </p:nvCxnSpPr>
        <p:spPr>
          <a:xfrm>
            <a:off x="2286514" y="2215923"/>
            <a:ext cx="2361600" cy="900"/>
          </a:xfrm>
          <a:prstGeom prst="bentConnector3">
            <a:avLst>
              <a:gd name="adj1" fmla="val 50003"/>
            </a:avLst>
          </a:prstGeom>
          <a:noFill/>
          <a:ln w="12700" cap="flat" cmpd="sng">
            <a:solidFill>
              <a:srgbClr val="82ACFF"/>
            </a:solidFill>
            <a:prstDash val="solid"/>
            <a:miter lim="800000"/>
            <a:headEnd type="none" w="sm" len="sm"/>
            <a:tailEnd type="triangle" w="med" len="med"/>
          </a:ln>
        </p:spPr>
      </p:cxnSp>
      <p:sp>
        <p:nvSpPr>
          <p:cNvPr id="5" name="Text Placeholder 4">
            <a:extLst>
              <a:ext uri="{FF2B5EF4-FFF2-40B4-BE49-F238E27FC236}">
                <a16:creationId xmlns:a16="http://schemas.microsoft.com/office/drawing/2014/main" id="{3C7C5BA5-C9A8-147F-C066-463E2ED9A93F}"/>
              </a:ext>
            </a:extLst>
          </p:cNvPr>
          <p:cNvSpPr>
            <a:spLocks noGrp="1"/>
          </p:cNvSpPr>
          <p:nvPr>
            <p:ph type="body" sz="quarter" idx="14"/>
          </p:nvPr>
        </p:nvSpPr>
        <p:spPr>
          <a:xfrm>
            <a:off x="769525" y="381138"/>
            <a:ext cx="10660475" cy="404551"/>
          </a:xfrm>
        </p:spPr>
        <p:txBody>
          <a:bodyPr/>
          <a:lstStyle/>
          <a:p>
            <a:r>
              <a:rPr lang="en-GB" dirty="0"/>
              <a:t>The Engine Behind Cross-Domain Discovery</a:t>
            </a:r>
          </a:p>
        </p:txBody>
      </p:sp>
      <p:sp>
        <p:nvSpPr>
          <p:cNvPr id="626" name="Google Shape;626;p67"/>
          <p:cNvSpPr/>
          <p:nvPr/>
        </p:nvSpPr>
        <p:spPr>
          <a:xfrm>
            <a:off x="869949" y="3758697"/>
            <a:ext cx="4022100" cy="2810100"/>
          </a:xfrm>
          <a:prstGeom prst="rect">
            <a:avLst/>
          </a:prstGeom>
          <a:noFill/>
          <a:ln w="12700" cap="flat" cmpd="sng">
            <a:solidFill>
              <a:srgbClr val="82ACFF"/>
            </a:solidFill>
            <a:prstDash val="dot"/>
            <a:miter lim="800000"/>
            <a:headEnd type="none" w="sm" len="sm"/>
            <a:tailEnd type="none" w="sm" len="sm"/>
          </a:ln>
        </p:spPr>
        <p:txBody>
          <a:bodyPr spcFirstLastPara="1" wrap="square" lIns="91425" tIns="60925" rIns="91425" bIns="45700" anchor="t" anchorCtr="0">
            <a:noAutofit/>
          </a:bodyPr>
          <a:lstStyle/>
          <a:p>
            <a:pPr marL="0" marR="0" lvl="0" indent="0" algn="ctr" rtl="0">
              <a:lnSpc>
                <a:spcPct val="100000"/>
              </a:lnSpc>
              <a:spcBef>
                <a:spcPts val="0"/>
              </a:spcBef>
              <a:spcAft>
                <a:spcPts val="0"/>
              </a:spcAft>
              <a:buClr>
                <a:srgbClr val="000000"/>
              </a:buClr>
              <a:buSzPts val="1500"/>
              <a:buFont typeface="Arial" panose="020B0604020202020204" pitchFamily="34" charset="0"/>
              <a:buNone/>
            </a:pPr>
            <a:r>
              <a:rPr lang="en-US" sz="12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Enterprise ChatBot or AI Agent</a:t>
            </a:r>
            <a:endPara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627" name="Google Shape;627;p67"/>
          <p:cNvGrpSpPr/>
          <p:nvPr/>
        </p:nvGrpSpPr>
        <p:grpSpPr>
          <a:xfrm>
            <a:off x="874504" y="907848"/>
            <a:ext cx="10616988" cy="5660527"/>
            <a:chOff x="1005387" y="1135073"/>
            <a:chExt cx="10962300" cy="5428200"/>
          </a:xfrm>
        </p:grpSpPr>
        <p:sp>
          <p:nvSpPr>
            <p:cNvPr id="628" name="Google Shape;628;p67"/>
            <p:cNvSpPr/>
            <p:nvPr/>
          </p:nvSpPr>
          <p:spPr>
            <a:xfrm rot="10800000">
              <a:off x="1005387" y="1135073"/>
              <a:ext cx="10962300" cy="5428200"/>
            </a:xfrm>
            <a:prstGeom prst="corner">
              <a:avLst>
                <a:gd name="adj1" fmla="val 48820"/>
                <a:gd name="adj2" fmla="val 114937"/>
              </a:avLst>
            </a:prstGeom>
            <a:noFill/>
            <a:ln w="12700" cap="flat" cmpd="sng">
              <a:solidFill>
                <a:srgbClr val="82ACFF"/>
              </a:solidFill>
              <a:prstDash val="dot"/>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pitchFamily="34" charset="0"/>
                <a:buNone/>
              </a:pPr>
              <a:endParaRPr sz="16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29" name="Google Shape;629;p67"/>
            <p:cNvSpPr txBox="1"/>
            <p:nvPr/>
          </p:nvSpPr>
          <p:spPr>
            <a:xfrm>
              <a:off x="4109895" y="1175592"/>
              <a:ext cx="4176600" cy="265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pitchFamily="34" charset="0"/>
                <a:buNone/>
              </a:pPr>
              <a:r>
                <a:rPr lang="en-US" sz="12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 Landscape</a:t>
              </a:r>
              <a:endParaRPr sz="11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
        <p:nvSpPr>
          <p:cNvPr id="630" name="Google Shape;630;p67"/>
          <p:cNvSpPr/>
          <p:nvPr/>
        </p:nvSpPr>
        <p:spPr>
          <a:xfrm>
            <a:off x="10337591" y="3629685"/>
            <a:ext cx="556800" cy="556800"/>
          </a:xfrm>
          <a:prstGeom prst="roundRect">
            <a:avLst>
              <a:gd name="adj" fmla="val 7444"/>
            </a:avLst>
          </a:prstGeom>
          <a:noFill/>
          <a:ln w="12700" cap="flat" cmpd="sng">
            <a:solidFill>
              <a:srgbClr val="FF0000"/>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31" name="Google Shape;631;p67"/>
          <p:cNvSpPr/>
          <p:nvPr/>
        </p:nvSpPr>
        <p:spPr>
          <a:xfrm>
            <a:off x="8913000" y="4653335"/>
            <a:ext cx="556800" cy="556800"/>
          </a:xfrm>
          <a:prstGeom prst="roundRect">
            <a:avLst>
              <a:gd name="adj" fmla="val 7444"/>
            </a:avLst>
          </a:prstGeom>
          <a:noFill/>
          <a:ln w="12700" cap="flat" cmpd="sng">
            <a:solidFill>
              <a:srgbClr val="FF0000"/>
            </a:solidFill>
            <a:prstDash val="solid"/>
            <a:round/>
            <a:headEnd type="none" w="sm" len="sm"/>
            <a:tailEnd type="none" w="sm" len="sm"/>
          </a:ln>
        </p:spPr>
        <p:txBody>
          <a:bodyPr spcFirstLastPara="1" wrap="square" lIns="182875" tIns="91425" rIns="18287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32" name="Google Shape;632;p67"/>
          <p:cNvSpPr/>
          <p:nvPr/>
        </p:nvSpPr>
        <p:spPr>
          <a:xfrm>
            <a:off x="4389291" y="1276385"/>
            <a:ext cx="4989600" cy="2028300"/>
          </a:xfrm>
          <a:prstGeom prst="roundRect">
            <a:avLst>
              <a:gd name="adj" fmla="val 7444"/>
            </a:avLst>
          </a:prstGeom>
          <a:noFill/>
          <a:ln w="12700" cap="flat" cmpd="sng">
            <a:solidFill>
              <a:schemeClr val="accent4"/>
            </a:solidFill>
            <a:prstDash val="dot"/>
            <a:round/>
            <a:headEnd type="none" w="sm" len="sm"/>
            <a:tailEnd type="none" w="sm" len="sm"/>
          </a:ln>
        </p:spPr>
        <p:txBody>
          <a:bodyPr spcFirstLastPara="1" wrap="square" lIns="182875" tIns="0" rIns="18287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 Embedding Microservices</a:t>
            </a:r>
            <a:endParaRPr sz="1200" b="1" i="0" u="sng"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633" name="Google Shape;633;p67"/>
          <p:cNvGrpSpPr/>
          <p:nvPr/>
        </p:nvGrpSpPr>
        <p:grpSpPr>
          <a:xfrm>
            <a:off x="5086683" y="3373550"/>
            <a:ext cx="6303000" cy="3116550"/>
            <a:chOff x="5086682" y="3463319"/>
            <a:chExt cx="6303000" cy="3156000"/>
          </a:xfrm>
        </p:grpSpPr>
        <p:sp>
          <p:nvSpPr>
            <p:cNvPr id="634" name="Google Shape;634;p67"/>
            <p:cNvSpPr/>
            <p:nvPr/>
          </p:nvSpPr>
          <p:spPr>
            <a:xfrm>
              <a:off x="5086682" y="3463319"/>
              <a:ext cx="6303000" cy="3156000"/>
            </a:xfrm>
            <a:prstGeom prst="corner">
              <a:avLst>
                <a:gd name="adj1" fmla="val 28123"/>
                <a:gd name="adj2" fmla="val 101596"/>
              </a:avLst>
            </a:prstGeom>
            <a:noFill/>
            <a:ln w="12700" cap="flat" cmpd="sng">
              <a:solidFill>
                <a:schemeClr val="accent4"/>
              </a:solidFill>
              <a:prstDash val="dot"/>
              <a:round/>
              <a:headEnd type="none" w="sm" len="sm"/>
              <a:tailEnd type="none" w="sm" len="sm"/>
            </a:ln>
          </p:spPr>
          <p:txBody>
            <a:bodyPr spcFirstLastPara="1" wrap="square" lIns="182875" tIns="0" rIns="18287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endParaRPr sz="1200" b="1" i="0" u="sng"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35" name="Google Shape;635;p67"/>
            <p:cNvSpPr txBox="1"/>
            <p:nvPr/>
          </p:nvSpPr>
          <p:spPr>
            <a:xfrm>
              <a:off x="5632652" y="3470582"/>
              <a:ext cx="2075700" cy="280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2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Retrieval Microservices</a:t>
              </a:r>
              <a:endParaRPr sz="15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D78B-BB53-C2B0-D5F8-3BEE4634E8E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36C4F9A-DBDA-BA78-F504-6B57044231AA}"/>
              </a:ext>
            </a:extLst>
          </p:cNvPr>
          <p:cNvSpPr>
            <a:spLocks noGrp="1"/>
          </p:cNvSpPr>
          <p:nvPr>
            <p:ph type="title"/>
          </p:nvPr>
        </p:nvSpPr>
        <p:spPr>
          <a:xfrm>
            <a:off x="1168400" y="2536527"/>
            <a:ext cx="6146801" cy="1431161"/>
          </a:xfrm>
        </p:spPr>
        <p:txBody>
          <a:bodyPr/>
          <a:lstStyle/>
          <a:p>
            <a:r>
              <a:rPr lang="en-GB" dirty="0"/>
              <a:t>Demo: Document RAG Ingest</a:t>
            </a:r>
          </a:p>
        </p:txBody>
      </p:sp>
      <p:sp>
        <p:nvSpPr>
          <p:cNvPr id="7" name="Text Placeholder 6">
            <a:extLst>
              <a:ext uri="{FF2B5EF4-FFF2-40B4-BE49-F238E27FC236}">
                <a16:creationId xmlns:a16="http://schemas.microsoft.com/office/drawing/2014/main" id="{A4FBF7BC-C4CA-4F0D-8E10-1BDEBCCDD6E6}"/>
              </a:ext>
            </a:extLst>
          </p:cNvPr>
          <p:cNvSpPr>
            <a:spLocks noGrp="1"/>
          </p:cNvSpPr>
          <p:nvPr>
            <p:ph type="body" sz="quarter" idx="13"/>
          </p:nvPr>
        </p:nvSpPr>
        <p:spPr/>
        <p:txBody>
          <a:bodyPr/>
          <a:lstStyle/>
          <a:p>
            <a:r>
              <a:rPr lang="en-GB" dirty="0"/>
              <a:t>Up Next</a:t>
            </a:r>
          </a:p>
        </p:txBody>
      </p:sp>
      <p:sp>
        <p:nvSpPr>
          <p:cNvPr id="4" name="Slide Number Placeholder 3">
            <a:extLst>
              <a:ext uri="{FF2B5EF4-FFF2-40B4-BE49-F238E27FC236}">
                <a16:creationId xmlns:a16="http://schemas.microsoft.com/office/drawing/2014/main" id="{5776B026-E0D6-41F8-DAA4-6027305684A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8" name="Text Placeholder 7">
            <a:extLst>
              <a:ext uri="{FF2B5EF4-FFF2-40B4-BE49-F238E27FC236}">
                <a16:creationId xmlns:a16="http://schemas.microsoft.com/office/drawing/2014/main" id="{0B25D205-2B21-648F-AA61-C3CA9035679C}"/>
              </a:ext>
            </a:extLst>
          </p:cNvPr>
          <p:cNvSpPr>
            <a:spLocks noGrp="1"/>
          </p:cNvSpPr>
          <p:nvPr>
            <p:ph type="body" sz="quarter" idx="14"/>
          </p:nvPr>
        </p:nvSpPr>
        <p:spPr>
          <a:xfrm>
            <a:off x="1168400" y="4447386"/>
            <a:ext cx="5058780" cy="766762"/>
          </a:xfrm>
        </p:spPr>
        <p:txBody>
          <a:bodyPr/>
          <a:lstStyle/>
          <a:p>
            <a:r>
              <a:rPr lang="en-GB" dirty="0"/>
              <a:t>Manually upload example </a:t>
            </a:r>
            <a:r>
              <a:rPr lang="en-GB" dirty="0">
                <a:solidFill>
                  <a:schemeClr val="accent1"/>
                </a:solidFill>
              </a:rPr>
              <a:t>folder_metadata.pdf </a:t>
            </a:r>
            <a:r>
              <a:rPr lang="en-GB" dirty="0"/>
              <a:t>to make it available for search.</a:t>
            </a:r>
          </a:p>
          <a:p>
            <a:r>
              <a:rPr lang="en-GB" dirty="0"/>
              <a:t>In a production environment, this integration will be automated.</a:t>
            </a:r>
          </a:p>
        </p:txBody>
      </p:sp>
    </p:spTree>
    <p:extLst>
      <p:ext uri="{BB962C8B-B14F-4D97-AF65-F5344CB8AC3E}">
        <p14:creationId xmlns:p14="http://schemas.microsoft.com/office/powerpoint/2010/main" val="771329951"/>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52" name="Google Shape;652;g3851a3323a2_0_0"/>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29</a:t>
            </a:fld>
            <a:endParaRPr/>
          </a:p>
        </p:txBody>
      </p:sp>
      <p:pic>
        <p:nvPicPr>
          <p:cNvPr id="653" name="Google Shape;653;g3851a3323a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71;g3894d66ec4e_0_151">
            <a:extLst>
              <a:ext uri="{FF2B5EF4-FFF2-40B4-BE49-F238E27FC236}">
                <a16:creationId xmlns:a16="http://schemas.microsoft.com/office/drawing/2014/main" id="{7E42C210-F594-B984-F7B4-6FC8C826E439}"/>
              </a:ext>
            </a:extLst>
          </p:cNvPr>
          <p:cNvPicPr preferRelativeResize="0">
            <a:picLocks/>
          </p:cNvPicPr>
          <p:nvPr/>
        </p:nvPicPr>
        <p:blipFill>
          <a:blip r:embed="rId2">
            <a:alphaModFix/>
          </a:blip>
          <a:stretch>
            <a:fillRect/>
          </a:stretch>
        </p:blipFill>
        <p:spPr>
          <a:xfrm>
            <a:off x="6055420" y="685800"/>
            <a:ext cx="5415160" cy="5410426"/>
          </a:xfrm>
          <a:prstGeom prst="roundRect">
            <a:avLst>
              <a:gd name="adj" fmla="val 4087"/>
            </a:avLst>
          </a:prstGeom>
          <a:solidFill>
            <a:srgbClr val="FFFFFF">
              <a:shade val="85000"/>
            </a:srgbClr>
          </a:solidFill>
          <a:ln>
            <a:noFill/>
          </a:ln>
          <a:effectLst/>
        </p:spPr>
      </p:pic>
      <p:sp>
        <p:nvSpPr>
          <p:cNvPr id="6" name="Text Placeholder 5">
            <a:extLst>
              <a:ext uri="{FF2B5EF4-FFF2-40B4-BE49-F238E27FC236}">
                <a16:creationId xmlns:a16="http://schemas.microsoft.com/office/drawing/2014/main" id="{72271659-890A-724D-87ED-07EF65F366B8}"/>
              </a:ext>
            </a:extLst>
          </p:cNvPr>
          <p:cNvSpPr>
            <a:spLocks noGrp="1"/>
          </p:cNvSpPr>
          <p:nvPr>
            <p:ph type="body" sz="quarter" idx="14"/>
          </p:nvPr>
        </p:nvSpPr>
        <p:spPr/>
        <p:txBody>
          <a:bodyPr/>
          <a:lstStyle/>
          <a:p>
            <a:r>
              <a:rPr lang="en-GB" dirty="0"/>
              <a:t>The Research Data Crisis</a:t>
            </a:r>
          </a:p>
        </p:txBody>
      </p:sp>
      <p:sp>
        <p:nvSpPr>
          <p:cNvPr id="12" name="Text Placeholder 3">
            <a:extLst>
              <a:ext uri="{FF2B5EF4-FFF2-40B4-BE49-F238E27FC236}">
                <a16:creationId xmlns:a16="http://schemas.microsoft.com/office/drawing/2014/main" id="{EEEDA4DA-9D32-0409-6455-FA9701E5C8EA}"/>
              </a:ext>
            </a:extLst>
          </p:cNvPr>
          <p:cNvSpPr txBox="1">
            <a:spLocks/>
          </p:cNvSpPr>
          <p:nvPr/>
        </p:nvSpPr>
        <p:spPr>
          <a:xfrm>
            <a:off x="879278" y="1489702"/>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b="0" dirty="0"/>
              <a:t>University HPC </a:t>
            </a:r>
            <a:r>
              <a:rPr lang="en-GB" b="0" dirty="0" err="1"/>
              <a:t>centers</a:t>
            </a:r>
            <a:r>
              <a:rPr lang="en-GB" b="0" dirty="0"/>
              <a:t> generate petabytes of undiscoverable data</a:t>
            </a:r>
          </a:p>
        </p:txBody>
      </p:sp>
      <p:sp>
        <p:nvSpPr>
          <p:cNvPr id="13" name="Text Placeholder 3">
            <a:extLst>
              <a:ext uri="{FF2B5EF4-FFF2-40B4-BE49-F238E27FC236}">
                <a16:creationId xmlns:a16="http://schemas.microsoft.com/office/drawing/2014/main" id="{2911236A-D652-AB16-67EB-EEA33C546BCB}"/>
              </a:ext>
            </a:extLst>
          </p:cNvPr>
          <p:cNvSpPr txBox="1">
            <a:spLocks/>
          </p:cNvSpPr>
          <p:nvPr/>
        </p:nvSpPr>
        <p:spPr>
          <a:xfrm>
            <a:off x="879278" y="2680494"/>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b="0" dirty="0"/>
              <a:t>80% of data remains undiscoverable and</a:t>
            </a:r>
            <a:br>
              <a:rPr lang="en-GB" b="0" dirty="0"/>
            </a:br>
            <a:r>
              <a:rPr lang="en-GB" b="0" dirty="0"/>
              <a:t>non-FAIR compliant</a:t>
            </a:r>
          </a:p>
        </p:txBody>
      </p:sp>
      <p:sp>
        <p:nvSpPr>
          <p:cNvPr id="14" name="Text Placeholder 3">
            <a:extLst>
              <a:ext uri="{FF2B5EF4-FFF2-40B4-BE49-F238E27FC236}">
                <a16:creationId xmlns:a16="http://schemas.microsoft.com/office/drawing/2014/main" id="{BADF96D1-AEDF-E03B-F6FC-3A44B709CA3D}"/>
              </a:ext>
            </a:extLst>
          </p:cNvPr>
          <p:cNvSpPr txBox="1">
            <a:spLocks/>
          </p:cNvSpPr>
          <p:nvPr/>
        </p:nvSpPr>
        <p:spPr>
          <a:xfrm>
            <a:off x="879278" y="3871287"/>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b="0" dirty="0"/>
              <a:t>PhD students spend months on data engineering</a:t>
            </a:r>
          </a:p>
        </p:txBody>
      </p:sp>
      <p:sp>
        <p:nvSpPr>
          <p:cNvPr id="15" name="Text Placeholder 3">
            <a:extLst>
              <a:ext uri="{FF2B5EF4-FFF2-40B4-BE49-F238E27FC236}">
                <a16:creationId xmlns:a16="http://schemas.microsoft.com/office/drawing/2014/main" id="{DD702783-FA8C-EB08-C5E2-80E14AFB72AB}"/>
              </a:ext>
            </a:extLst>
          </p:cNvPr>
          <p:cNvSpPr txBox="1">
            <a:spLocks/>
          </p:cNvSpPr>
          <p:nvPr/>
        </p:nvSpPr>
        <p:spPr>
          <a:xfrm>
            <a:off x="879278" y="5062078"/>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b="0" dirty="0"/>
              <a:t>AI can automate what human efforts cannot scale</a:t>
            </a:r>
          </a:p>
        </p:txBody>
      </p:sp>
    </p:spTree>
    <p:extLst>
      <p:ext uri="{BB962C8B-B14F-4D97-AF65-F5344CB8AC3E}">
        <p14:creationId xmlns:p14="http://schemas.microsoft.com/office/powerpoint/2010/main" val="1614381656"/>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2" name="Google Shape;662;g3851a3323a2_0_9"/>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30</a:t>
            </a:fld>
            <a:endParaRPr/>
          </a:p>
        </p:txBody>
      </p:sp>
      <p:pic>
        <p:nvPicPr>
          <p:cNvPr id="663" name="Google Shape;663;g3851a3323a2_0_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2" name="Google Shape;672;g3851a3323a2_0_18"/>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31</a:t>
            </a:fld>
            <a:endParaRPr/>
          </a:p>
        </p:txBody>
      </p:sp>
      <p:pic>
        <p:nvPicPr>
          <p:cNvPr id="673" name="Google Shape;673;g3851a3323a2_0_1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2" name="Google Shape;682;g3851a3323a2_0_2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32</a:t>
            </a:fld>
            <a:endParaRPr/>
          </a:p>
        </p:txBody>
      </p:sp>
      <p:pic>
        <p:nvPicPr>
          <p:cNvPr id="683" name="Google Shape;683;g3851a3323a2_0_2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FF67D-E52F-4F7C-B66A-5F3C5D6EAEF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61983D4-AB04-D84C-682C-10B06A32B286}"/>
              </a:ext>
            </a:extLst>
          </p:cNvPr>
          <p:cNvSpPr>
            <a:spLocks noGrp="1"/>
          </p:cNvSpPr>
          <p:nvPr>
            <p:ph type="title"/>
          </p:nvPr>
        </p:nvSpPr>
        <p:spPr>
          <a:xfrm>
            <a:off x="1168400" y="2536527"/>
            <a:ext cx="6146801" cy="1431161"/>
          </a:xfrm>
        </p:spPr>
        <p:txBody>
          <a:bodyPr/>
          <a:lstStyle/>
          <a:p>
            <a:r>
              <a:rPr lang="en-GB" dirty="0"/>
              <a:t>Demo: Document RAG Search</a:t>
            </a:r>
          </a:p>
        </p:txBody>
      </p:sp>
      <p:sp>
        <p:nvSpPr>
          <p:cNvPr id="7" name="Text Placeholder 6">
            <a:extLst>
              <a:ext uri="{FF2B5EF4-FFF2-40B4-BE49-F238E27FC236}">
                <a16:creationId xmlns:a16="http://schemas.microsoft.com/office/drawing/2014/main" id="{4B0F07FD-F791-4853-9584-52660A0291A5}"/>
              </a:ext>
            </a:extLst>
          </p:cNvPr>
          <p:cNvSpPr>
            <a:spLocks noGrp="1"/>
          </p:cNvSpPr>
          <p:nvPr>
            <p:ph type="body" sz="quarter" idx="13"/>
          </p:nvPr>
        </p:nvSpPr>
        <p:spPr/>
        <p:txBody>
          <a:bodyPr/>
          <a:lstStyle/>
          <a:p>
            <a:r>
              <a:rPr lang="en-GB" dirty="0"/>
              <a:t>Up Next</a:t>
            </a:r>
          </a:p>
        </p:txBody>
      </p:sp>
      <p:sp>
        <p:nvSpPr>
          <p:cNvPr id="4" name="Slide Number Placeholder 3">
            <a:extLst>
              <a:ext uri="{FF2B5EF4-FFF2-40B4-BE49-F238E27FC236}">
                <a16:creationId xmlns:a16="http://schemas.microsoft.com/office/drawing/2014/main" id="{40CE3F83-4C5F-3D8A-A3D3-21F17F0FA1D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8" name="Text Placeholder 7">
            <a:extLst>
              <a:ext uri="{FF2B5EF4-FFF2-40B4-BE49-F238E27FC236}">
                <a16:creationId xmlns:a16="http://schemas.microsoft.com/office/drawing/2014/main" id="{388FD416-B117-BAE3-3D5E-5D6B24735428}"/>
              </a:ext>
            </a:extLst>
          </p:cNvPr>
          <p:cNvSpPr>
            <a:spLocks noGrp="1"/>
          </p:cNvSpPr>
          <p:nvPr>
            <p:ph type="body" sz="quarter" idx="14"/>
          </p:nvPr>
        </p:nvSpPr>
        <p:spPr>
          <a:xfrm>
            <a:off x="1168400" y="4447386"/>
            <a:ext cx="5058780" cy="766762"/>
          </a:xfrm>
        </p:spPr>
        <p:txBody>
          <a:bodyPr/>
          <a:lstStyle/>
          <a:p>
            <a:r>
              <a:rPr lang="en-GB" dirty="0"/>
              <a:t>Use LLM RAG chat user interface to search for documents.</a:t>
            </a:r>
          </a:p>
        </p:txBody>
      </p:sp>
    </p:spTree>
    <p:extLst>
      <p:ext uri="{BB962C8B-B14F-4D97-AF65-F5344CB8AC3E}">
        <p14:creationId xmlns:p14="http://schemas.microsoft.com/office/powerpoint/2010/main" val="116834440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700" name="Google Shape;700;g3851a3323a2_0_52"/>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34</a:t>
            </a:fld>
            <a:endParaRPr/>
          </a:p>
        </p:txBody>
      </p:sp>
      <p:pic>
        <p:nvPicPr>
          <p:cNvPr id="701" name="Google Shape;701;g3851a3323a2_0_52"/>
          <p:cNvPicPr preferRelativeResize="0"/>
          <p:nvPr/>
        </p:nvPicPr>
        <p:blipFill>
          <a:blip r:embed="rId3">
            <a:alphaModFix/>
          </a:blip>
          <a:stretch>
            <a:fillRect/>
          </a:stretch>
        </p:blipFill>
        <p:spPr>
          <a:xfrm>
            <a:off x="1" y="0"/>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10" name="Google Shape;710;g3851a3323a2_0_61"/>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35</a:t>
            </a:fld>
            <a:endParaRPr/>
          </a:p>
        </p:txBody>
      </p:sp>
      <p:pic>
        <p:nvPicPr>
          <p:cNvPr id="711" name="Google Shape;711;g3851a3323a2_0_6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20" name="Google Shape;720;g3851a3323a2_0_70"/>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36</a:t>
            </a:fld>
            <a:endParaRPr/>
          </a:p>
        </p:txBody>
      </p:sp>
      <p:pic>
        <p:nvPicPr>
          <p:cNvPr id="721" name="Google Shape;721;g3851a3323a2_0_70"/>
          <p:cNvPicPr preferRelativeResize="0"/>
          <p:nvPr/>
        </p:nvPicPr>
        <p:blipFill>
          <a:blip r:embed="rId3">
            <a:alphaModFix/>
          </a:blip>
          <a:stretch>
            <a:fillRect/>
          </a:stretch>
        </p:blipFill>
        <p:spPr>
          <a:xfrm>
            <a:off x="1"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3851a3323a2_0_8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600"/>
              <a:buNone/>
            </a:pPr>
            <a:fld id="{00000000-1234-1234-1234-123412341234}" type="slidenum">
              <a:rPr lang="en-US"/>
              <a:t>37</a:t>
            </a:fld>
            <a:endParaRPr/>
          </a:p>
        </p:txBody>
      </p:sp>
      <p:pic>
        <p:nvPicPr>
          <p:cNvPr id="727" name="Google Shape;727;g3851a3323a2_0_88"/>
          <p:cNvPicPr preferRelativeResize="0"/>
          <p:nvPr/>
        </p:nvPicPr>
        <p:blipFill rotWithShape="1">
          <a:blip r:embed="rId3">
            <a:alphaModFix/>
          </a:blip>
          <a:srcRect/>
          <a:stretch/>
        </p:blipFill>
        <p:spPr>
          <a:xfrm>
            <a:off x="1949525" y="400185"/>
            <a:ext cx="8610602" cy="6057630"/>
          </a:xfrm>
          <a:prstGeom prst="rect">
            <a:avLst/>
          </a:prstGeom>
          <a:noFill/>
          <a:ln>
            <a:noFill/>
          </a:ln>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7" name="Google Shape;737;g3851a3323a2_0_79"/>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6" name="Google Shape;746;g3851a3323a2_0_93"/>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39</a:t>
            </a:fld>
            <a:endParaRPr/>
          </a:p>
        </p:txBody>
      </p:sp>
      <p:pic>
        <p:nvPicPr>
          <p:cNvPr id="747" name="Google Shape;747;g3851a3323a2_0_93"/>
          <p:cNvPicPr preferRelativeResize="0"/>
          <p:nvPr/>
        </p:nvPicPr>
        <p:blipFill>
          <a:blip r:embed="rId3">
            <a:alphaModFix/>
          </a:blip>
          <a:stretch>
            <a:fillRect/>
          </a:stretch>
        </p:blipFill>
        <p:spPr>
          <a:xfrm>
            <a:off x="0" y="0"/>
            <a:ext cx="12321679"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D50051-FFCD-2852-3661-C76CA3216D6D}"/>
              </a:ext>
            </a:extLst>
          </p:cNvPr>
          <p:cNvSpPr>
            <a:spLocks noGrp="1"/>
          </p:cNvSpPr>
          <p:nvPr>
            <p:ph type="body" sz="quarter" idx="14"/>
          </p:nvPr>
        </p:nvSpPr>
        <p:spPr/>
        <p:txBody>
          <a:bodyPr/>
          <a:lstStyle/>
          <a:p>
            <a:r>
              <a:rPr lang="en-GB" dirty="0"/>
              <a:t>The Research Data Crisis </a:t>
            </a:r>
          </a:p>
        </p:txBody>
      </p:sp>
      <p:sp>
        <p:nvSpPr>
          <p:cNvPr id="8" name="Text Placeholder 7">
            <a:extLst>
              <a:ext uri="{FF2B5EF4-FFF2-40B4-BE49-F238E27FC236}">
                <a16:creationId xmlns:a16="http://schemas.microsoft.com/office/drawing/2014/main" id="{94DE5D15-E52E-082D-F992-AEEF8F08803D}"/>
              </a:ext>
            </a:extLst>
          </p:cNvPr>
          <p:cNvSpPr>
            <a:spLocks noGrp="1"/>
          </p:cNvSpPr>
          <p:nvPr>
            <p:ph type="body" sz="quarter" idx="15"/>
          </p:nvPr>
        </p:nvSpPr>
        <p:spPr/>
        <p:txBody>
          <a:bodyPr/>
          <a:lstStyle/>
          <a:p>
            <a:r>
              <a:rPr lang="en-GB" dirty="0"/>
              <a:t>A DiRAC Priority</a:t>
            </a:r>
          </a:p>
        </p:txBody>
      </p:sp>
      <p:sp>
        <p:nvSpPr>
          <p:cNvPr id="2" name="Slide Number Placeholder 1">
            <a:extLst>
              <a:ext uri="{FF2B5EF4-FFF2-40B4-BE49-F238E27FC236}">
                <a16:creationId xmlns:a16="http://schemas.microsoft.com/office/drawing/2014/main" id="{57B3946C-E693-9913-7AEA-6900B461812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Google Shape;182;g3851a3323a2_1_327">
            <a:extLst>
              <a:ext uri="{FF2B5EF4-FFF2-40B4-BE49-F238E27FC236}">
                <a16:creationId xmlns:a16="http://schemas.microsoft.com/office/drawing/2014/main" id="{E00624DE-E91E-1FB7-0A4F-D9220AAA4B11}"/>
              </a:ext>
            </a:extLst>
          </p:cNvPr>
          <p:cNvSpPr txBox="1"/>
          <p:nvPr/>
        </p:nvSpPr>
        <p:spPr>
          <a:xfrm>
            <a:off x="959710" y="6356350"/>
            <a:ext cx="394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a:solidFill>
                  <a:schemeClr val="hlink"/>
                </a:solidFill>
                <a:hlinkClick r:id="rId2"/>
              </a:rPr>
              <a:t>Requirements for the Future DRI Ecosystem March 2024</a:t>
            </a:r>
            <a:endParaRPr sz="1800">
              <a:solidFill>
                <a:schemeClr val="lt1"/>
              </a:solidFill>
            </a:endParaRPr>
          </a:p>
        </p:txBody>
      </p:sp>
      <p:sp>
        <p:nvSpPr>
          <p:cNvPr id="13" name="Google Shape;295;g3894d66ec4e_0_750">
            <a:extLst>
              <a:ext uri="{FF2B5EF4-FFF2-40B4-BE49-F238E27FC236}">
                <a16:creationId xmlns:a16="http://schemas.microsoft.com/office/drawing/2014/main" id="{53456FB7-A7AE-35F7-A7FC-5A8072D805E1}"/>
              </a:ext>
            </a:extLst>
          </p:cNvPr>
          <p:cNvSpPr/>
          <p:nvPr/>
        </p:nvSpPr>
        <p:spPr>
          <a:xfrm>
            <a:off x="822008" y="1859162"/>
            <a:ext cx="5151265" cy="1920358"/>
          </a:xfrm>
          <a:prstGeom prst="roundRect">
            <a:avLst>
              <a:gd name="adj" fmla="val 6195"/>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endParaRPr sz="1400" b="0" i="0" u="none" strike="noStrike" cap="none" dirty="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Google Shape;295;g3894d66ec4e_0_750">
            <a:extLst>
              <a:ext uri="{FF2B5EF4-FFF2-40B4-BE49-F238E27FC236}">
                <a16:creationId xmlns:a16="http://schemas.microsoft.com/office/drawing/2014/main" id="{90349DA0-724C-2F7A-2396-9401721D78D3}"/>
              </a:ext>
            </a:extLst>
          </p:cNvPr>
          <p:cNvSpPr/>
          <p:nvPr/>
        </p:nvSpPr>
        <p:spPr>
          <a:xfrm>
            <a:off x="6225395" y="1859162"/>
            <a:ext cx="5151265" cy="1920358"/>
          </a:xfrm>
          <a:prstGeom prst="roundRect">
            <a:avLst>
              <a:gd name="adj" fmla="val 6195"/>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endParaRPr sz="1400" b="0" i="0" u="none" strike="noStrike" cap="none" dirty="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Google Shape;295;g3894d66ec4e_0_750">
            <a:extLst>
              <a:ext uri="{FF2B5EF4-FFF2-40B4-BE49-F238E27FC236}">
                <a16:creationId xmlns:a16="http://schemas.microsoft.com/office/drawing/2014/main" id="{685EC8E0-3772-D89D-7B8B-6BACE5D6C034}"/>
              </a:ext>
            </a:extLst>
          </p:cNvPr>
          <p:cNvSpPr/>
          <p:nvPr/>
        </p:nvSpPr>
        <p:spPr>
          <a:xfrm>
            <a:off x="822008" y="4020432"/>
            <a:ext cx="5151265" cy="1920358"/>
          </a:xfrm>
          <a:prstGeom prst="roundRect">
            <a:avLst>
              <a:gd name="adj" fmla="val 6195"/>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endParaRPr sz="1400" b="0" i="0" u="none" strike="noStrike" cap="none" dirty="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Google Shape;295;g3894d66ec4e_0_750">
            <a:extLst>
              <a:ext uri="{FF2B5EF4-FFF2-40B4-BE49-F238E27FC236}">
                <a16:creationId xmlns:a16="http://schemas.microsoft.com/office/drawing/2014/main" id="{A8677BD4-BD57-D614-01FF-3AE7BADB7AEC}"/>
              </a:ext>
            </a:extLst>
          </p:cNvPr>
          <p:cNvSpPr/>
          <p:nvPr/>
        </p:nvSpPr>
        <p:spPr>
          <a:xfrm>
            <a:off x="6225395" y="4020432"/>
            <a:ext cx="5151265" cy="1920358"/>
          </a:xfrm>
          <a:prstGeom prst="roundRect">
            <a:avLst>
              <a:gd name="adj" fmla="val 6195"/>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endParaRPr sz="1400" b="0" i="0" u="none" strike="noStrike" cap="none" dirty="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 name="TextBox 21">
            <a:extLst>
              <a:ext uri="{FF2B5EF4-FFF2-40B4-BE49-F238E27FC236}">
                <a16:creationId xmlns:a16="http://schemas.microsoft.com/office/drawing/2014/main" id="{A8C06B88-1F3E-4969-0E0D-6E1047EF75B5}"/>
              </a:ext>
            </a:extLst>
          </p:cNvPr>
          <p:cNvSpPr txBox="1"/>
          <p:nvPr/>
        </p:nvSpPr>
        <p:spPr>
          <a:xfrm>
            <a:off x="1123697" y="2197243"/>
            <a:ext cx="3614926" cy="1308050"/>
          </a:xfrm>
          <a:prstGeom prst="rect">
            <a:avLst/>
          </a:prstGeom>
          <a:noFill/>
        </p:spPr>
        <p:txBody>
          <a:bodyPr wrap="square">
            <a:spAutoFit/>
          </a:bodyPr>
          <a:lstStyle/>
          <a:p>
            <a:pPr>
              <a:spcAft>
                <a:spcPts val="600"/>
              </a:spcAft>
            </a:pPr>
            <a:r>
              <a:rPr lang="en-GB" sz="1800" b="1" dirty="0">
                <a:solidFill>
                  <a:schemeClr val="tx1"/>
                </a:solidFill>
              </a:rPr>
              <a:t>Shared Problem:</a:t>
            </a:r>
          </a:p>
          <a:p>
            <a:pPr>
              <a:spcAft>
                <a:spcPts val="600"/>
              </a:spcAft>
            </a:pPr>
            <a:r>
              <a:rPr lang="en-GB" dirty="0">
                <a:solidFill>
                  <a:schemeClr val="accent6">
                    <a:lumMod val="25000"/>
                    <a:lumOff val="75000"/>
                  </a:schemeClr>
                </a:solidFill>
              </a:rPr>
              <a:t>DiRAC's report validates the "research data crisis," citing the struggle to manage and curate massive datasets across key scientific domains.</a:t>
            </a:r>
          </a:p>
        </p:txBody>
      </p:sp>
      <p:sp>
        <p:nvSpPr>
          <p:cNvPr id="23" name="TextBox 22">
            <a:extLst>
              <a:ext uri="{FF2B5EF4-FFF2-40B4-BE49-F238E27FC236}">
                <a16:creationId xmlns:a16="http://schemas.microsoft.com/office/drawing/2014/main" id="{5804E9CA-13A5-0BA0-F20B-7CF5A0BCE085}"/>
              </a:ext>
            </a:extLst>
          </p:cNvPr>
          <p:cNvSpPr txBox="1"/>
          <p:nvPr/>
        </p:nvSpPr>
        <p:spPr>
          <a:xfrm>
            <a:off x="1123696" y="4326586"/>
            <a:ext cx="4179823" cy="1308050"/>
          </a:xfrm>
          <a:prstGeom prst="rect">
            <a:avLst/>
          </a:prstGeom>
          <a:noFill/>
        </p:spPr>
        <p:txBody>
          <a:bodyPr wrap="square">
            <a:spAutoFit/>
          </a:bodyPr>
          <a:lstStyle/>
          <a:p>
            <a:pPr>
              <a:spcAft>
                <a:spcPts val="600"/>
              </a:spcAft>
            </a:pPr>
            <a:r>
              <a:rPr lang="en-GB" sz="1800" b="1" dirty="0">
                <a:solidFill>
                  <a:schemeClr val="tx1"/>
                </a:solidFill>
              </a:rPr>
              <a:t>Metadata as a Bottleneck:</a:t>
            </a:r>
          </a:p>
          <a:p>
            <a:pPr>
              <a:spcAft>
                <a:spcPts val="600"/>
              </a:spcAft>
            </a:pPr>
            <a:r>
              <a:rPr lang="en-GB" dirty="0">
                <a:solidFill>
                  <a:schemeClr val="accent6">
                    <a:lumMod val="25000"/>
                    <a:lumOff val="75000"/>
                  </a:schemeClr>
                </a:solidFill>
              </a:rPr>
              <a:t>DiRAC identifies the lack of standardized metadata as a major barrier to data reuse, a problem this multi-agent AI system is designed to solve through automated metadata generation.</a:t>
            </a:r>
          </a:p>
        </p:txBody>
      </p:sp>
      <p:sp>
        <p:nvSpPr>
          <p:cNvPr id="24" name="TextBox 23">
            <a:extLst>
              <a:ext uri="{FF2B5EF4-FFF2-40B4-BE49-F238E27FC236}">
                <a16:creationId xmlns:a16="http://schemas.microsoft.com/office/drawing/2014/main" id="{6261C994-6D09-CB2D-8250-38CD1ACE24BC}"/>
              </a:ext>
            </a:extLst>
          </p:cNvPr>
          <p:cNvSpPr txBox="1"/>
          <p:nvPr/>
        </p:nvSpPr>
        <p:spPr>
          <a:xfrm>
            <a:off x="6494350" y="2197243"/>
            <a:ext cx="3614926" cy="1308050"/>
          </a:xfrm>
          <a:prstGeom prst="rect">
            <a:avLst/>
          </a:prstGeom>
          <a:noFill/>
        </p:spPr>
        <p:txBody>
          <a:bodyPr wrap="square">
            <a:spAutoFit/>
          </a:bodyPr>
          <a:lstStyle/>
          <a:p>
            <a:pPr>
              <a:spcAft>
                <a:spcPts val="600"/>
              </a:spcAft>
            </a:pPr>
            <a:r>
              <a:rPr lang="en-GB" sz="1800" b="1" dirty="0">
                <a:solidFill>
                  <a:schemeClr val="tx1"/>
                </a:solidFill>
              </a:rPr>
              <a:t>Curation is a Stated Need:</a:t>
            </a:r>
          </a:p>
          <a:p>
            <a:pPr>
              <a:spcAft>
                <a:spcPts val="600"/>
              </a:spcAft>
            </a:pPr>
            <a:r>
              <a:rPr lang="en-GB" dirty="0">
                <a:solidFill>
                  <a:schemeClr val="accent6">
                    <a:lumMod val="25000"/>
                    <a:lumOff val="75000"/>
                  </a:schemeClr>
                </a:solidFill>
              </a:rPr>
              <a:t>The report explicitly calls for dedicated data curation resources to achieve FAIR data standards, a central pillar of the proposed solution.</a:t>
            </a:r>
          </a:p>
        </p:txBody>
      </p:sp>
      <p:sp>
        <p:nvSpPr>
          <p:cNvPr id="25" name="TextBox 24">
            <a:extLst>
              <a:ext uri="{FF2B5EF4-FFF2-40B4-BE49-F238E27FC236}">
                <a16:creationId xmlns:a16="http://schemas.microsoft.com/office/drawing/2014/main" id="{66A901E7-35C7-135D-86B1-7A652F00D0C7}"/>
              </a:ext>
            </a:extLst>
          </p:cNvPr>
          <p:cNvSpPr txBox="1"/>
          <p:nvPr/>
        </p:nvSpPr>
        <p:spPr>
          <a:xfrm>
            <a:off x="6494350" y="4326586"/>
            <a:ext cx="3614926" cy="1308050"/>
          </a:xfrm>
          <a:prstGeom prst="rect">
            <a:avLst/>
          </a:prstGeom>
          <a:noFill/>
        </p:spPr>
        <p:txBody>
          <a:bodyPr wrap="square">
            <a:spAutoFit/>
          </a:bodyPr>
          <a:lstStyle/>
          <a:p>
            <a:pPr>
              <a:spcAft>
                <a:spcPts val="600"/>
              </a:spcAft>
            </a:pPr>
            <a:r>
              <a:rPr lang="en-GB" sz="1800" b="1" dirty="0">
                <a:solidFill>
                  <a:schemeClr val="tx1"/>
                </a:solidFill>
              </a:rPr>
              <a:t>A Timely Solution:</a:t>
            </a:r>
          </a:p>
          <a:p>
            <a:pPr>
              <a:spcAft>
                <a:spcPts val="600"/>
              </a:spcAft>
            </a:pPr>
            <a:r>
              <a:rPr lang="en-GB" dirty="0">
                <a:solidFill>
                  <a:schemeClr val="accent6">
                    <a:lumMod val="25000"/>
                    <a:lumOff val="75000"/>
                  </a:schemeClr>
                </a:solidFill>
              </a:rPr>
              <a:t>Autonomous curation offers a direct and tangible solution to DiRAC's call for a more intelligent, automated, and FAIR-compliant data infrastructure.</a:t>
            </a:r>
          </a:p>
        </p:txBody>
      </p:sp>
    </p:spTree>
    <p:extLst>
      <p:ext uri="{BB962C8B-B14F-4D97-AF65-F5344CB8AC3E}">
        <p14:creationId xmlns:p14="http://schemas.microsoft.com/office/powerpoint/2010/main" val="318491788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6" name="Google Shape;756;g3851a3323a2_0_102"/>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800"/>
              <a:buFont typeface="Arial" panose="020B0604020202020204" pitchFamily="34" charset="0"/>
              <a:buNone/>
            </a:pPr>
            <a:fld id="{00000000-1234-1234-1234-123412341234}" type="slidenum">
              <a:rPr lang="en-US"/>
              <a:t>40</a:t>
            </a:fld>
            <a:endParaRPr/>
          </a:p>
        </p:txBody>
      </p:sp>
      <p:pic>
        <p:nvPicPr>
          <p:cNvPr id="757" name="Google Shape;757;g3851a3323a2_0_102"/>
          <p:cNvPicPr preferRelativeResize="0"/>
          <p:nvPr/>
        </p:nvPicPr>
        <p:blipFill>
          <a:blip r:embed="rId3">
            <a:alphaModFix/>
          </a:blip>
          <a:stretch>
            <a:fillRect/>
          </a:stretch>
        </p:blipFill>
        <p:spPr>
          <a:xfrm>
            <a:off x="0" y="0"/>
            <a:ext cx="12321725" cy="678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42CE-7DEA-FEBA-025B-F75B0D2A9BB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4B4D1EF-48A6-0E9D-A254-B0FAB9A43982}"/>
              </a:ext>
            </a:extLst>
          </p:cNvPr>
          <p:cNvSpPr>
            <a:spLocks noGrp="1"/>
          </p:cNvSpPr>
          <p:nvPr>
            <p:ph type="title"/>
          </p:nvPr>
        </p:nvSpPr>
        <p:spPr>
          <a:xfrm>
            <a:off x="1168400" y="3059668"/>
            <a:ext cx="6146801" cy="738664"/>
          </a:xfrm>
        </p:spPr>
        <p:txBody>
          <a:bodyPr/>
          <a:lstStyle/>
          <a:p>
            <a:r>
              <a:rPr lang="en-GB" dirty="0"/>
              <a:t>Conclusion</a:t>
            </a:r>
          </a:p>
        </p:txBody>
      </p:sp>
      <p:sp>
        <p:nvSpPr>
          <p:cNvPr id="7" name="Text Placeholder 6">
            <a:extLst>
              <a:ext uri="{FF2B5EF4-FFF2-40B4-BE49-F238E27FC236}">
                <a16:creationId xmlns:a16="http://schemas.microsoft.com/office/drawing/2014/main" id="{8FEE795C-59C8-4D8F-4463-E417D6B25512}"/>
              </a:ext>
            </a:extLst>
          </p:cNvPr>
          <p:cNvSpPr>
            <a:spLocks noGrp="1"/>
          </p:cNvSpPr>
          <p:nvPr>
            <p:ph type="body" sz="quarter" idx="13"/>
          </p:nvPr>
        </p:nvSpPr>
        <p:spPr>
          <a:xfrm>
            <a:off x="1168400" y="2313059"/>
            <a:ext cx="1173770" cy="433290"/>
          </a:xfrm>
        </p:spPr>
        <p:txBody>
          <a:bodyPr/>
          <a:lstStyle/>
          <a:p>
            <a:r>
              <a:rPr lang="en-GB" dirty="0"/>
              <a:t>Up Next</a:t>
            </a:r>
          </a:p>
        </p:txBody>
      </p:sp>
      <p:sp>
        <p:nvSpPr>
          <p:cNvPr id="4" name="Slide Number Placeholder 3">
            <a:extLst>
              <a:ext uri="{FF2B5EF4-FFF2-40B4-BE49-F238E27FC236}">
                <a16:creationId xmlns:a16="http://schemas.microsoft.com/office/drawing/2014/main" id="{1FA638E2-7D9C-B31A-1C95-987F69CDB04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103108738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4A6200-0561-F0E4-6DB5-A6EAA345E58C}"/>
              </a:ext>
            </a:extLst>
          </p:cNvPr>
          <p:cNvSpPr>
            <a:spLocks noGrp="1"/>
          </p:cNvSpPr>
          <p:nvPr>
            <p:ph type="body" sz="quarter" idx="14"/>
          </p:nvPr>
        </p:nvSpPr>
        <p:spPr/>
        <p:txBody>
          <a:bodyPr/>
          <a:lstStyle/>
          <a:p>
            <a:r>
              <a:rPr lang="en-GB" dirty="0"/>
              <a:t>Quantified Impact and ROI</a:t>
            </a:r>
          </a:p>
        </p:txBody>
      </p:sp>
      <p:grpSp>
        <p:nvGrpSpPr>
          <p:cNvPr id="17" name="Group 16">
            <a:extLst>
              <a:ext uri="{FF2B5EF4-FFF2-40B4-BE49-F238E27FC236}">
                <a16:creationId xmlns:a16="http://schemas.microsoft.com/office/drawing/2014/main" id="{C8FD84A1-44DA-E5F8-E695-A84E242AB169}"/>
              </a:ext>
            </a:extLst>
          </p:cNvPr>
          <p:cNvGrpSpPr/>
          <p:nvPr/>
        </p:nvGrpSpPr>
        <p:grpSpPr>
          <a:xfrm>
            <a:off x="857582" y="1531670"/>
            <a:ext cx="10206658" cy="4213809"/>
            <a:chOff x="857582" y="1447851"/>
            <a:chExt cx="10206658" cy="3581350"/>
          </a:xfrm>
        </p:grpSpPr>
        <p:grpSp>
          <p:nvGrpSpPr>
            <p:cNvPr id="13" name="Group 12">
              <a:extLst>
                <a:ext uri="{FF2B5EF4-FFF2-40B4-BE49-F238E27FC236}">
                  <a16:creationId xmlns:a16="http://schemas.microsoft.com/office/drawing/2014/main" id="{24FAE304-D728-E2A1-E7DC-14BCD818A55A}"/>
                </a:ext>
              </a:extLst>
            </p:cNvPr>
            <p:cNvGrpSpPr/>
            <p:nvPr/>
          </p:nvGrpSpPr>
          <p:grpSpPr>
            <a:xfrm>
              <a:off x="857582" y="1447851"/>
              <a:ext cx="10206658" cy="1691590"/>
              <a:chOff x="857582" y="1615491"/>
              <a:chExt cx="10679098" cy="1691590"/>
            </a:xfrm>
          </p:grpSpPr>
          <p:sp>
            <p:nvSpPr>
              <p:cNvPr id="11" name="Text Placeholder 3">
                <a:extLst>
                  <a:ext uri="{FF2B5EF4-FFF2-40B4-BE49-F238E27FC236}">
                    <a16:creationId xmlns:a16="http://schemas.microsoft.com/office/drawing/2014/main" id="{BCA16891-4911-1077-D740-AD35EE3D0C2B}"/>
                  </a:ext>
                </a:extLst>
              </p:cNvPr>
              <p:cNvSpPr txBox="1">
                <a:spLocks/>
              </p:cNvSpPr>
              <p:nvPr/>
            </p:nvSpPr>
            <p:spPr>
              <a:xfrm>
                <a:off x="857582" y="1615491"/>
                <a:ext cx="5238417" cy="16915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2" name="Text Placeholder 3">
                <a:extLst>
                  <a:ext uri="{FF2B5EF4-FFF2-40B4-BE49-F238E27FC236}">
                    <a16:creationId xmlns:a16="http://schemas.microsoft.com/office/drawing/2014/main" id="{ADFB82A2-856E-7417-DBDF-6F91A232033C}"/>
                  </a:ext>
                </a:extLst>
              </p:cNvPr>
              <p:cNvSpPr txBox="1">
                <a:spLocks/>
              </p:cNvSpPr>
              <p:nvPr/>
            </p:nvSpPr>
            <p:spPr>
              <a:xfrm>
                <a:off x="6298263" y="1615491"/>
                <a:ext cx="5238417" cy="16915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grpSp>
        <p:grpSp>
          <p:nvGrpSpPr>
            <p:cNvPr id="14" name="Group 13">
              <a:extLst>
                <a:ext uri="{FF2B5EF4-FFF2-40B4-BE49-F238E27FC236}">
                  <a16:creationId xmlns:a16="http://schemas.microsoft.com/office/drawing/2014/main" id="{A0A820C1-4E24-278B-BBDA-D08D3F09F095}"/>
                </a:ext>
              </a:extLst>
            </p:cNvPr>
            <p:cNvGrpSpPr/>
            <p:nvPr/>
          </p:nvGrpSpPr>
          <p:grpSpPr>
            <a:xfrm>
              <a:off x="857582" y="3337611"/>
              <a:ext cx="10206658" cy="1691590"/>
              <a:chOff x="857582" y="1615491"/>
              <a:chExt cx="10679098" cy="1691590"/>
            </a:xfrm>
          </p:grpSpPr>
          <p:sp>
            <p:nvSpPr>
              <p:cNvPr id="15" name="Text Placeholder 3">
                <a:extLst>
                  <a:ext uri="{FF2B5EF4-FFF2-40B4-BE49-F238E27FC236}">
                    <a16:creationId xmlns:a16="http://schemas.microsoft.com/office/drawing/2014/main" id="{7CDC5AC7-3EFE-DD2B-F36E-5F1BBA313A22}"/>
                  </a:ext>
                </a:extLst>
              </p:cNvPr>
              <p:cNvSpPr txBox="1">
                <a:spLocks/>
              </p:cNvSpPr>
              <p:nvPr/>
            </p:nvSpPr>
            <p:spPr>
              <a:xfrm>
                <a:off x="857582" y="1615491"/>
                <a:ext cx="5238417" cy="16915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6" name="Text Placeholder 3">
                <a:extLst>
                  <a:ext uri="{FF2B5EF4-FFF2-40B4-BE49-F238E27FC236}">
                    <a16:creationId xmlns:a16="http://schemas.microsoft.com/office/drawing/2014/main" id="{A921334B-226D-1089-9D73-7A59195C565C}"/>
                  </a:ext>
                </a:extLst>
              </p:cNvPr>
              <p:cNvSpPr txBox="1">
                <a:spLocks/>
              </p:cNvSpPr>
              <p:nvPr/>
            </p:nvSpPr>
            <p:spPr>
              <a:xfrm>
                <a:off x="6298263" y="1615491"/>
                <a:ext cx="5238417" cy="169159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grpSp>
      </p:grpSp>
      <p:sp>
        <p:nvSpPr>
          <p:cNvPr id="21" name="TextBox 20">
            <a:extLst>
              <a:ext uri="{FF2B5EF4-FFF2-40B4-BE49-F238E27FC236}">
                <a16:creationId xmlns:a16="http://schemas.microsoft.com/office/drawing/2014/main" id="{600CAB3F-F193-4DB0-A94D-ED713BBFA599}"/>
              </a:ext>
            </a:extLst>
          </p:cNvPr>
          <p:cNvSpPr txBox="1"/>
          <p:nvPr/>
        </p:nvSpPr>
        <p:spPr>
          <a:xfrm>
            <a:off x="2432851" y="2172887"/>
            <a:ext cx="3106889" cy="707886"/>
          </a:xfrm>
          <a:prstGeom prst="rect">
            <a:avLst/>
          </a:prstGeom>
          <a:noFill/>
        </p:spPr>
        <p:txBody>
          <a:bodyPr wrap="square">
            <a:spAutoFit/>
          </a:bodyPr>
          <a:lstStyle/>
          <a:p>
            <a:r>
              <a:rPr lang="en-GB" sz="2000" b="1" dirty="0">
                <a:solidFill>
                  <a:schemeClr val="accent1"/>
                </a:solidFill>
              </a:rPr>
              <a:t>90% </a:t>
            </a:r>
            <a:r>
              <a:rPr lang="en-GB" sz="2000" b="1" dirty="0">
                <a:solidFill>
                  <a:schemeClr val="tx1"/>
                </a:solidFill>
              </a:rPr>
              <a:t>reduction in data curation overhead</a:t>
            </a:r>
          </a:p>
        </p:txBody>
      </p:sp>
      <p:sp>
        <p:nvSpPr>
          <p:cNvPr id="22" name="TextBox 21">
            <a:extLst>
              <a:ext uri="{FF2B5EF4-FFF2-40B4-BE49-F238E27FC236}">
                <a16:creationId xmlns:a16="http://schemas.microsoft.com/office/drawing/2014/main" id="{CC062F0A-8084-5B5F-988F-669BAD6A09F2}"/>
              </a:ext>
            </a:extLst>
          </p:cNvPr>
          <p:cNvSpPr txBox="1"/>
          <p:nvPr/>
        </p:nvSpPr>
        <p:spPr>
          <a:xfrm>
            <a:off x="7439522" y="2172887"/>
            <a:ext cx="3106889" cy="707886"/>
          </a:xfrm>
          <a:prstGeom prst="rect">
            <a:avLst/>
          </a:prstGeom>
          <a:noFill/>
        </p:spPr>
        <p:txBody>
          <a:bodyPr wrap="square">
            <a:spAutoFit/>
          </a:bodyPr>
          <a:lstStyle/>
          <a:p>
            <a:r>
              <a:rPr lang="en-GB" sz="2000" b="1" dirty="0">
                <a:solidFill>
                  <a:schemeClr val="accent1"/>
                </a:solidFill>
              </a:rPr>
              <a:t>10x</a:t>
            </a:r>
            <a:r>
              <a:rPr lang="en-GB" sz="2000" b="1" dirty="0">
                <a:solidFill>
                  <a:schemeClr val="tx1"/>
                </a:solidFill>
              </a:rPr>
              <a:t> faster research discovery is achieved</a:t>
            </a:r>
          </a:p>
        </p:txBody>
      </p:sp>
      <p:sp>
        <p:nvSpPr>
          <p:cNvPr id="23" name="TextBox 22">
            <a:extLst>
              <a:ext uri="{FF2B5EF4-FFF2-40B4-BE49-F238E27FC236}">
                <a16:creationId xmlns:a16="http://schemas.microsoft.com/office/drawing/2014/main" id="{BB82E435-2BEA-93C8-3AC8-64F2326BC1CE}"/>
              </a:ext>
            </a:extLst>
          </p:cNvPr>
          <p:cNvSpPr txBox="1"/>
          <p:nvPr/>
        </p:nvSpPr>
        <p:spPr>
          <a:xfrm>
            <a:off x="2432851" y="4236418"/>
            <a:ext cx="3038309" cy="1015663"/>
          </a:xfrm>
          <a:prstGeom prst="rect">
            <a:avLst/>
          </a:prstGeom>
          <a:noFill/>
        </p:spPr>
        <p:txBody>
          <a:bodyPr wrap="square">
            <a:spAutoFit/>
          </a:bodyPr>
          <a:lstStyle/>
          <a:p>
            <a:r>
              <a:rPr lang="en-GB" sz="2000" b="1" dirty="0">
                <a:solidFill>
                  <a:schemeClr val="accent1"/>
                </a:solidFill>
              </a:rPr>
              <a:t>Immediate ROI </a:t>
            </a:r>
            <a:r>
              <a:rPr lang="en-GB" sz="2000" b="1" dirty="0">
                <a:solidFill>
                  <a:schemeClr val="tx1"/>
                </a:solidFill>
              </a:rPr>
              <a:t>from reduced data management</a:t>
            </a:r>
          </a:p>
        </p:txBody>
      </p:sp>
      <p:sp>
        <p:nvSpPr>
          <p:cNvPr id="24" name="TextBox 23">
            <a:extLst>
              <a:ext uri="{FF2B5EF4-FFF2-40B4-BE49-F238E27FC236}">
                <a16:creationId xmlns:a16="http://schemas.microsoft.com/office/drawing/2014/main" id="{1A61D793-247B-11B1-4370-F7D848E91FD8}"/>
              </a:ext>
            </a:extLst>
          </p:cNvPr>
          <p:cNvSpPr txBox="1"/>
          <p:nvPr/>
        </p:nvSpPr>
        <p:spPr>
          <a:xfrm>
            <a:off x="7439522" y="4390307"/>
            <a:ext cx="3106889" cy="707886"/>
          </a:xfrm>
          <a:prstGeom prst="rect">
            <a:avLst/>
          </a:prstGeom>
          <a:noFill/>
        </p:spPr>
        <p:txBody>
          <a:bodyPr wrap="square">
            <a:spAutoFit/>
          </a:bodyPr>
          <a:lstStyle/>
          <a:p>
            <a:r>
              <a:rPr lang="en-GB" sz="2000" b="1" dirty="0">
                <a:solidFill>
                  <a:schemeClr val="accent1"/>
                </a:solidFill>
              </a:rPr>
              <a:t>Competitive</a:t>
            </a:r>
            <a:r>
              <a:rPr lang="en-GB" sz="2000" b="1" dirty="0">
                <a:solidFill>
                  <a:schemeClr val="tx1"/>
                </a:solidFill>
              </a:rPr>
              <a:t> advantage for grant applications</a:t>
            </a:r>
          </a:p>
        </p:txBody>
      </p:sp>
      <p:grpSp>
        <p:nvGrpSpPr>
          <p:cNvPr id="32" name="Group 31">
            <a:extLst>
              <a:ext uri="{FF2B5EF4-FFF2-40B4-BE49-F238E27FC236}">
                <a16:creationId xmlns:a16="http://schemas.microsoft.com/office/drawing/2014/main" id="{07FAFF79-5F5D-7CAE-8295-4F5C88525ABF}"/>
              </a:ext>
            </a:extLst>
          </p:cNvPr>
          <p:cNvGrpSpPr/>
          <p:nvPr/>
        </p:nvGrpSpPr>
        <p:grpSpPr>
          <a:xfrm>
            <a:off x="1343170" y="2191005"/>
            <a:ext cx="604838" cy="689768"/>
            <a:chOff x="4614862" y="1738312"/>
            <a:chExt cx="2962275" cy="3378231"/>
          </a:xfrm>
        </p:grpSpPr>
        <p:sp>
          <p:nvSpPr>
            <p:cNvPr id="28" name="Free-form: Shape 27">
              <a:extLst>
                <a:ext uri="{FF2B5EF4-FFF2-40B4-BE49-F238E27FC236}">
                  <a16:creationId xmlns:a16="http://schemas.microsoft.com/office/drawing/2014/main" id="{0EC87F94-6AF5-75E8-24F6-99317E92F445}"/>
                </a:ext>
              </a:extLst>
            </p:cNvPr>
            <p:cNvSpPr/>
            <p:nvPr/>
          </p:nvSpPr>
          <p:spPr>
            <a:xfrm>
              <a:off x="7412926" y="2505550"/>
              <a:ext cx="123825" cy="694467"/>
            </a:xfrm>
            <a:custGeom>
              <a:avLst/>
              <a:gdLst>
                <a:gd name="connsiteX0" fmla="*/ 0 w 123825"/>
                <a:gd name="connsiteY0" fmla="*/ 0 h 694467"/>
                <a:gd name="connsiteX1" fmla="*/ 123825 w 123825"/>
                <a:gd name="connsiteY1" fmla="*/ 0 h 694467"/>
                <a:gd name="connsiteX2" fmla="*/ 123825 w 123825"/>
                <a:gd name="connsiteY2" fmla="*/ 694468 h 694467"/>
                <a:gd name="connsiteX3" fmla="*/ 0 w 123825"/>
                <a:gd name="connsiteY3" fmla="*/ 694468 h 694467"/>
              </a:gdLst>
              <a:ahLst/>
              <a:cxnLst>
                <a:cxn ang="0">
                  <a:pos x="connsiteX0" y="connsiteY0"/>
                </a:cxn>
                <a:cxn ang="0">
                  <a:pos x="connsiteX1" y="connsiteY1"/>
                </a:cxn>
                <a:cxn ang="0">
                  <a:pos x="connsiteX2" y="connsiteY2"/>
                </a:cxn>
                <a:cxn ang="0">
                  <a:pos x="connsiteX3" y="connsiteY3"/>
                </a:cxn>
              </a:cxnLst>
              <a:rect l="l" t="t" r="r" b="b"/>
              <a:pathLst>
                <a:path w="123825" h="694467">
                  <a:moveTo>
                    <a:pt x="0" y="0"/>
                  </a:moveTo>
                  <a:lnTo>
                    <a:pt x="123825" y="0"/>
                  </a:lnTo>
                  <a:lnTo>
                    <a:pt x="123825" y="694468"/>
                  </a:lnTo>
                  <a:lnTo>
                    <a:pt x="0" y="694468"/>
                  </a:lnTo>
                  <a:close/>
                </a:path>
              </a:pathLst>
            </a:custGeom>
            <a:solidFill>
              <a:schemeClr val="tx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75CA7FB-5E12-7455-9FC5-73F2147AAC7A}"/>
                </a:ext>
              </a:extLst>
            </p:cNvPr>
            <p:cNvSpPr/>
            <p:nvPr/>
          </p:nvSpPr>
          <p:spPr>
            <a:xfrm>
              <a:off x="5560218" y="1738312"/>
              <a:ext cx="1899872" cy="1965864"/>
            </a:xfrm>
            <a:custGeom>
              <a:avLst/>
              <a:gdLst>
                <a:gd name="connsiteX0" fmla="*/ 714184 w 1899872"/>
                <a:gd name="connsiteY0" fmla="*/ 1842040 h 1965864"/>
                <a:gd name="connsiteX1" fmla="*/ 714661 w 1899872"/>
                <a:gd name="connsiteY1" fmla="*/ 1965865 h 1965864"/>
                <a:gd name="connsiteX2" fmla="*/ 1838230 w 1899872"/>
                <a:gd name="connsiteY2" fmla="*/ 1961674 h 1965864"/>
                <a:gd name="connsiteX3" fmla="*/ 1894999 w 1899872"/>
                <a:gd name="connsiteY3" fmla="*/ 1923860 h 1965864"/>
                <a:gd name="connsiteX4" fmla="*/ 1882521 w 1899872"/>
                <a:gd name="connsiteY4" fmla="*/ 1856804 h 1965864"/>
                <a:gd name="connsiteX5" fmla="*/ 89059 w 1899872"/>
                <a:gd name="connsiteY5" fmla="*/ 0 h 1965864"/>
                <a:gd name="connsiteX6" fmla="*/ 0 w 1899872"/>
                <a:gd name="connsiteY6" fmla="*/ 86011 h 1965864"/>
                <a:gd name="connsiteX7" fmla="*/ 1692593 w 1899872"/>
                <a:gd name="connsiteY7" fmla="*/ 1838420 h 1965864"/>
                <a:gd name="connsiteX8" fmla="*/ 714184 w 1899872"/>
                <a:gd name="connsiteY8" fmla="*/ 1842040 h 1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872" h="1965864">
                  <a:moveTo>
                    <a:pt x="714184" y="1842040"/>
                  </a:moveTo>
                  <a:lnTo>
                    <a:pt x="714661" y="1965865"/>
                  </a:lnTo>
                  <a:lnTo>
                    <a:pt x="1838230" y="1961674"/>
                  </a:lnTo>
                  <a:cubicBezTo>
                    <a:pt x="1862995" y="1961674"/>
                    <a:pt x="1885379" y="1946720"/>
                    <a:pt x="1894999" y="1923860"/>
                  </a:cubicBezTo>
                  <a:cubicBezTo>
                    <a:pt x="1904619" y="1901000"/>
                    <a:pt x="1899761" y="1874615"/>
                    <a:pt x="1882521" y="1856804"/>
                  </a:cubicBezTo>
                  <a:lnTo>
                    <a:pt x="89059" y="0"/>
                  </a:lnTo>
                  <a:lnTo>
                    <a:pt x="0" y="86011"/>
                  </a:lnTo>
                  <a:lnTo>
                    <a:pt x="1692593" y="1838420"/>
                  </a:lnTo>
                  <a:lnTo>
                    <a:pt x="714184" y="1842040"/>
                  </a:lnTo>
                  <a:close/>
                </a:path>
              </a:pathLst>
            </a:custGeom>
            <a:solidFill>
              <a:schemeClr val="tx1"/>
            </a:solid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158466-72EC-34E7-BBAB-83F24F7F2E46}"/>
                </a:ext>
              </a:extLst>
            </p:cNvPr>
            <p:cNvSpPr/>
            <p:nvPr/>
          </p:nvSpPr>
          <p:spPr>
            <a:xfrm>
              <a:off x="6243637" y="4054411"/>
              <a:ext cx="1333500" cy="1057465"/>
            </a:xfrm>
            <a:custGeom>
              <a:avLst/>
              <a:gdLst>
                <a:gd name="connsiteX0" fmla="*/ 1330643 w 1333500"/>
                <a:gd name="connsiteY0" fmla="*/ 61722 h 1057465"/>
                <a:gd name="connsiteX1" fmla="*/ 1268730 w 1333500"/>
                <a:gd name="connsiteY1" fmla="*/ 0 h 1057465"/>
                <a:gd name="connsiteX2" fmla="*/ 61913 w 1333500"/>
                <a:gd name="connsiteY2" fmla="*/ 0 h 1057465"/>
                <a:gd name="connsiteX3" fmla="*/ 0 w 1333500"/>
                <a:gd name="connsiteY3" fmla="*/ 61913 h 1057465"/>
                <a:gd name="connsiteX4" fmla="*/ 0 w 1333500"/>
                <a:gd name="connsiteY4" fmla="*/ 1057275 h 1057465"/>
                <a:gd name="connsiteX5" fmla="*/ 123825 w 1333500"/>
                <a:gd name="connsiteY5" fmla="*/ 1057275 h 1057465"/>
                <a:gd name="connsiteX6" fmla="*/ 123825 w 1333500"/>
                <a:gd name="connsiteY6" fmla="*/ 123825 h 1057465"/>
                <a:gd name="connsiteX7" fmla="*/ 1207008 w 1333500"/>
                <a:gd name="connsiteY7" fmla="*/ 123825 h 1057465"/>
                <a:gd name="connsiteX8" fmla="*/ 1209675 w 1333500"/>
                <a:gd name="connsiteY8" fmla="*/ 1057465 h 1057465"/>
                <a:gd name="connsiteX9" fmla="*/ 1333500 w 1333500"/>
                <a:gd name="connsiteY9" fmla="*/ 1057085 h 1057465"/>
                <a:gd name="connsiteX10" fmla="*/ 1330643 w 1333500"/>
                <a:gd name="connsiteY10" fmla="*/ 61722 h 105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1057465">
                  <a:moveTo>
                    <a:pt x="1330643" y="61722"/>
                  </a:moveTo>
                  <a:cubicBezTo>
                    <a:pt x="1330547" y="27622"/>
                    <a:pt x="1302830" y="0"/>
                    <a:pt x="1268730" y="0"/>
                  </a:cubicBezTo>
                  <a:lnTo>
                    <a:pt x="61913" y="0"/>
                  </a:lnTo>
                  <a:cubicBezTo>
                    <a:pt x="27718" y="0"/>
                    <a:pt x="0" y="27718"/>
                    <a:pt x="0" y="61913"/>
                  </a:cubicBezTo>
                  <a:lnTo>
                    <a:pt x="0" y="1057275"/>
                  </a:lnTo>
                  <a:lnTo>
                    <a:pt x="123825" y="1057275"/>
                  </a:lnTo>
                  <a:lnTo>
                    <a:pt x="123825" y="123825"/>
                  </a:lnTo>
                  <a:lnTo>
                    <a:pt x="1207008" y="123825"/>
                  </a:lnTo>
                  <a:lnTo>
                    <a:pt x="1209675" y="1057465"/>
                  </a:lnTo>
                  <a:lnTo>
                    <a:pt x="1333500" y="1057085"/>
                  </a:lnTo>
                  <a:lnTo>
                    <a:pt x="1330643" y="61722"/>
                  </a:lnTo>
                  <a:close/>
                </a:path>
              </a:pathLst>
            </a:custGeom>
            <a:solidFill>
              <a:schemeClr val="tx1"/>
            </a:solidFill>
            <a:ln w="952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D3FA8CA1-53E6-B5AD-9E5B-8FB8186DDFBD}"/>
                </a:ext>
              </a:extLst>
            </p:cNvPr>
            <p:cNvSpPr/>
            <p:nvPr/>
          </p:nvSpPr>
          <p:spPr>
            <a:xfrm>
              <a:off x="4614862" y="3263836"/>
              <a:ext cx="1343025" cy="1852707"/>
            </a:xfrm>
            <a:custGeom>
              <a:avLst/>
              <a:gdLst>
                <a:gd name="connsiteX0" fmla="*/ 1278255 w 1343025"/>
                <a:gd name="connsiteY0" fmla="*/ 0 h 1852707"/>
                <a:gd name="connsiteX1" fmla="*/ 61913 w 1343025"/>
                <a:gd name="connsiteY1" fmla="*/ 0 h 1852707"/>
                <a:gd name="connsiteX2" fmla="*/ 0 w 1343025"/>
                <a:gd name="connsiteY2" fmla="*/ 61913 h 1852707"/>
                <a:gd name="connsiteX3" fmla="*/ 0 w 1343025"/>
                <a:gd name="connsiteY3" fmla="*/ 1852613 h 1852707"/>
                <a:gd name="connsiteX4" fmla="*/ 123825 w 1343025"/>
                <a:gd name="connsiteY4" fmla="*/ 1852613 h 1852707"/>
                <a:gd name="connsiteX5" fmla="*/ 123825 w 1343025"/>
                <a:gd name="connsiteY5" fmla="*/ 123825 h 1852707"/>
                <a:gd name="connsiteX6" fmla="*/ 1216438 w 1343025"/>
                <a:gd name="connsiteY6" fmla="*/ 123825 h 1852707"/>
                <a:gd name="connsiteX7" fmla="*/ 1219200 w 1343025"/>
                <a:gd name="connsiteY7" fmla="*/ 1852708 h 1852707"/>
                <a:gd name="connsiteX8" fmla="*/ 1343025 w 1343025"/>
                <a:gd name="connsiteY8" fmla="*/ 1852517 h 1852707"/>
                <a:gd name="connsiteX9" fmla="*/ 1340168 w 1343025"/>
                <a:gd name="connsiteY9" fmla="*/ 61817 h 1852707"/>
                <a:gd name="connsiteX10" fmla="*/ 1278255 w 1343025"/>
                <a:gd name="connsiteY10" fmla="*/ 0 h 185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025" h="1852707">
                  <a:moveTo>
                    <a:pt x="1278255" y="0"/>
                  </a:moveTo>
                  <a:lnTo>
                    <a:pt x="61913" y="0"/>
                  </a:lnTo>
                  <a:cubicBezTo>
                    <a:pt x="27718" y="0"/>
                    <a:pt x="0" y="27718"/>
                    <a:pt x="0" y="61913"/>
                  </a:cubicBezTo>
                  <a:lnTo>
                    <a:pt x="0" y="1852613"/>
                  </a:lnTo>
                  <a:lnTo>
                    <a:pt x="123825" y="1852613"/>
                  </a:lnTo>
                  <a:lnTo>
                    <a:pt x="123825" y="123825"/>
                  </a:lnTo>
                  <a:lnTo>
                    <a:pt x="1216438" y="123825"/>
                  </a:lnTo>
                  <a:lnTo>
                    <a:pt x="1219200" y="1852708"/>
                  </a:lnTo>
                  <a:lnTo>
                    <a:pt x="1343025" y="1852517"/>
                  </a:lnTo>
                  <a:lnTo>
                    <a:pt x="1340168" y="61817"/>
                  </a:lnTo>
                  <a:cubicBezTo>
                    <a:pt x="1340168" y="27622"/>
                    <a:pt x="1312450" y="0"/>
                    <a:pt x="1278255" y="0"/>
                  </a:cubicBezTo>
                  <a:close/>
                </a:path>
              </a:pathLst>
            </a:custGeom>
            <a:solidFill>
              <a:schemeClr val="tx1"/>
            </a:solidFill>
            <a:ln w="9525" cap="flat">
              <a:noFill/>
              <a:prstDash val="solid"/>
              <a:miter/>
            </a:ln>
          </p:spPr>
          <p:txBody>
            <a:bodyPr rtlCol="0" anchor="ctr"/>
            <a:lstStyle/>
            <a:p>
              <a:endParaRPr lang="en-GB"/>
            </a:p>
          </p:txBody>
        </p:sp>
      </p:grpSp>
      <p:grpSp>
        <p:nvGrpSpPr>
          <p:cNvPr id="38" name="Group 37">
            <a:extLst>
              <a:ext uri="{FF2B5EF4-FFF2-40B4-BE49-F238E27FC236}">
                <a16:creationId xmlns:a16="http://schemas.microsoft.com/office/drawing/2014/main" id="{ABF401BA-09F2-BEB1-BA7B-D05F1203BD60}"/>
              </a:ext>
            </a:extLst>
          </p:cNvPr>
          <p:cNvGrpSpPr/>
          <p:nvPr/>
        </p:nvGrpSpPr>
        <p:grpSpPr>
          <a:xfrm>
            <a:off x="1428553" y="4441783"/>
            <a:ext cx="377671" cy="604931"/>
            <a:chOff x="5040149" y="1996810"/>
            <a:chExt cx="1676461" cy="2685257"/>
          </a:xfrm>
          <a:solidFill>
            <a:schemeClr val="tx1"/>
          </a:solidFill>
        </p:grpSpPr>
        <p:sp>
          <p:nvSpPr>
            <p:cNvPr id="36" name="Free-form: Shape 35">
              <a:extLst>
                <a:ext uri="{FF2B5EF4-FFF2-40B4-BE49-F238E27FC236}">
                  <a16:creationId xmlns:a16="http://schemas.microsoft.com/office/drawing/2014/main" id="{5BB75016-48FC-592A-95FF-81F3AE8F1EE9}"/>
                </a:ext>
              </a:extLst>
            </p:cNvPr>
            <p:cNvSpPr/>
            <p:nvPr/>
          </p:nvSpPr>
          <p:spPr>
            <a:xfrm rot="18900000">
              <a:off x="5040149" y="3319992"/>
              <a:ext cx="123825" cy="1362075"/>
            </a:xfrm>
            <a:custGeom>
              <a:avLst/>
              <a:gdLst>
                <a:gd name="connsiteX0" fmla="*/ 0 w 123825"/>
                <a:gd name="connsiteY0" fmla="*/ 0 h 1362075"/>
                <a:gd name="connsiteX1" fmla="*/ 123825 w 123825"/>
                <a:gd name="connsiteY1" fmla="*/ 0 h 1362075"/>
                <a:gd name="connsiteX2" fmla="*/ 123825 w 123825"/>
                <a:gd name="connsiteY2" fmla="*/ 1362076 h 1362075"/>
                <a:gd name="connsiteX3" fmla="*/ 0 w 123825"/>
                <a:gd name="connsiteY3" fmla="*/ 1362076 h 1362075"/>
              </a:gdLst>
              <a:ahLst/>
              <a:cxnLst>
                <a:cxn ang="0">
                  <a:pos x="connsiteX0" y="connsiteY0"/>
                </a:cxn>
                <a:cxn ang="0">
                  <a:pos x="connsiteX1" y="connsiteY1"/>
                </a:cxn>
                <a:cxn ang="0">
                  <a:pos x="connsiteX2" y="connsiteY2"/>
                </a:cxn>
                <a:cxn ang="0">
                  <a:pos x="connsiteX3" y="connsiteY3"/>
                </a:cxn>
              </a:cxnLst>
              <a:rect l="l" t="t" r="r" b="b"/>
              <a:pathLst>
                <a:path w="123825" h="1362075">
                  <a:moveTo>
                    <a:pt x="0" y="0"/>
                  </a:moveTo>
                  <a:lnTo>
                    <a:pt x="123825" y="0"/>
                  </a:lnTo>
                  <a:lnTo>
                    <a:pt x="123825" y="1362076"/>
                  </a:lnTo>
                  <a:lnTo>
                    <a:pt x="0" y="1362076"/>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72CB660-D406-277C-8603-90B389C9663C}"/>
                </a:ext>
              </a:extLst>
            </p:cNvPr>
            <p:cNvSpPr/>
            <p:nvPr/>
          </p:nvSpPr>
          <p:spPr>
            <a:xfrm rot="18864599">
              <a:off x="5341248" y="3248347"/>
              <a:ext cx="2626900" cy="123825"/>
            </a:xfrm>
            <a:custGeom>
              <a:avLst/>
              <a:gdLst>
                <a:gd name="connsiteX0" fmla="*/ 0 w 2626900"/>
                <a:gd name="connsiteY0" fmla="*/ 0 h 123825"/>
                <a:gd name="connsiteX1" fmla="*/ 2626901 w 2626900"/>
                <a:gd name="connsiteY1" fmla="*/ 0 h 123825"/>
                <a:gd name="connsiteX2" fmla="*/ 2626901 w 2626900"/>
                <a:gd name="connsiteY2" fmla="*/ 123825 h 123825"/>
                <a:gd name="connsiteX3" fmla="*/ 0 w 2626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2626900" h="123825">
                  <a:moveTo>
                    <a:pt x="0" y="0"/>
                  </a:moveTo>
                  <a:lnTo>
                    <a:pt x="2626901" y="0"/>
                  </a:lnTo>
                  <a:lnTo>
                    <a:pt x="2626901" y="123825"/>
                  </a:lnTo>
                  <a:lnTo>
                    <a:pt x="0" y="123825"/>
                  </a:lnTo>
                  <a:close/>
                </a:path>
              </a:pathLst>
            </a:custGeom>
            <a:grpFill/>
            <a:ln w="9525" cap="flat">
              <a:noFill/>
              <a:prstDash val="solid"/>
              <a:miter/>
            </a:ln>
          </p:spPr>
          <p:txBody>
            <a:bodyPr rtlCol="0" anchor="ctr"/>
            <a:lstStyle/>
            <a:p>
              <a:endParaRPr lang="en-GB"/>
            </a:p>
          </p:txBody>
        </p:sp>
      </p:grpSp>
      <p:sp>
        <p:nvSpPr>
          <p:cNvPr id="41" name="Graphic 39">
            <a:extLst>
              <a:ext uri="{FF2B5EF4-FFF2-40B4-BE49-F238E27FC236}">
                <a16:creationId xmlns:a16="http://schemas.microsoft.com/office/drawing/2014/main" id="{B912DF87-B577-F340-61B6-880CAA81B4B9}"/>
              </a:ext>
            </a:extLst>
          </p:cNvPr>
          <p:cNvSpPr/>
          <p:nvPr/>
        </p:nvSpPr>
        <p:spPr>
          <a:xfrm>
            <a:off x="6512969" y="2133600"/>
            <a:ext cx="612696" cy="786460"/>
          </a:xfrm>
          <a:custGeom>
            <a:avLst/>
            <a:gdLst>
              <a:gd name="connsiteX0" fmla="*/ 126810 w 724240"/>
              <a:gd name="connsiteY0" fmla="*/ 929641 h 929640"/>
              <a:gd name="connsiteX1" fmla="*/ 117226 w 724240"/>
              <a:gd name="connsiteY1" fmla="*/ 926681 h 929640"/>
              <a:gd name="connsiteX2" fmla="*/ 110836 w 724240"/>
              <a:gd name="connsiteY2" fmla="*/ 906779 h 929640"/>
              <a:gd name="connsiteX3" fmla="*/ 267225 w 724240"/>
              <a:gd name="connsiteY3" fmla="*/ 477784 h 929640"/>
              <a:gd name="connsiteX4" fmla="*/ 16956 w 724240"/>
              <a:gd name="connsiteY4" fmla="*/ 476580 h 929640"/>
              <a:gd name="connsiteX5" fmla="*/ 955 w 724240"/>
              <a:gd name="connsiteY5" fmla="*/ 465162 h 929640"/>
              <a:gd name="connsiteX6" fmla="*/ 6376 w 724240"/>
              <a:gd name="connsiteY6" fmla="*/ 446281 h 929640"/>
              <a:gd name="connsiteX7" fmla="*/ 557534 w 724240"/>
              <a:gd name="connsiteY7" fmla="*/ 3747 h 929640"/>
              <a:gd name="connsiteX8" fmla="*/ 578117 w 724240"/>
              <a:gd name="connsiteY8" fmla="*/ 3197 h 929640"/>
              <a:gd name="connsiteX9" fmla="*/ 584166 w 724240"/>
              <a:gd name="connsiteY9" fmla="*/ 22890 h 929640"/>
              <a:gd name="connsiteX10" fmla="*/ 471850 w 724240"/>
              <a:gd name="connsiteY10" fmla="*/ 329749 h 929640"/>
              <a:gd name="connsiteX11" fmla="*/ 723926 w 724240"/>
              <a:gd name="connsiteY11" fmla="*/ 327366 h 929640"/>
              <a:gd name="connsiteX12" fmla="*/ 724240 w 724240"/>
              <a:gd name="connsiteY12" fmla="*/ 361409 h 929640"/>
              <a:gd name="connsiteX13" fmla="*/ 447575 w 724240"/>
              <a:gd name="connsiteY13" fmla="*/ 364028 h 929640"/>
              <a:gd name="connsiteX14" fmla="*/ 433512 w 724240"/>
              <a:gd name="connsiteY14" fmla="*/ 356826 h 929640"/>
              <a:gd name="connsiteX15" fmla="*/ 431444 w 724240"/>
              <a:gd name="connsiteY15" fmla="*/ 341167 h 929640"/>
              <a:gd name="connsiteX16" fmla="*/ 531216 w 724240"/>
              <a:gd name="connsiteY16" fmla="*/ 68586 h 929640"/>
              <a:gd name="connsiteX17" fmla="*/ 65140 w 724240"/>
              <a:gd name="connsiteY17" fmla="*/ 442798 h 929640"/>
              <a:gd name="connsiteX18" fmla="*/ 291605 w 724240"/>
              <a:gd name="connsiteY18" fmla="*/ 443872 h 929640"/>
              <a:gd name="connsiteX19" fmla="*/ 305484 w 724240"/>
              <a:gd name="connsiteY19" fmla="*/ 451178 h 929640"/>
              <a:gd name="connsiteX20" fmla="*/ 307500 w 724240"/>
              <a:gd name="connsiteY20" fmla="*/ 466733 h 929640"/>
              <a:gd name="connsiteX21" fmla="*/ 165724 w 724240"/>
              <a:gd name="connsiteY21" fmla="*/ 855610 h 929640"/>
              <a:gd name="connsiteX22" fmla="*/ 596448 w 724240"/>
              <a:gd name="connsiteY22" fmla="*/ 475637 h 929640"/>
              <a:gd name="connsiteX23" fmla="*/ 618969 w 724240"/>
              <a:gd name="connsiteY23" fmla="*/ 501169 h 929640"/>
              <a:gd name="connsiteX24" fmla="*/ 138071 w 724240"/>
              <a:gd name="connsiteY24" fmla="*/ 925372 h 929640"/>
              <a:gd name="connsiteX25" fmla="*/ 126810 w 724240"/>
              <a:gd name="connsiteY25" fmla="*/ 929641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4240" h="929640">
                <a:moveTo>
                  <a:pt x="126810" y="929641"/>
                </a:moveTo>
                <a:cubicBezTo>
                  <a:pt x="123484" y="929641"/>
                  <a:pt x="120132" y="928672"/>
                  <a:pt x="117226" y="926681"/>
                </a:cubicBezTo>
                <a:cubicBezTo>
                  <a:pt x="110784" y="922282"/>
                  <a:pt x="108165" y="914112"/>
                  <a:pt x="110836" y="906779"/>
                </a:cubicBezTo>
                <a:lnTo>
                  <a:pt x="267225" y="477784"/>
                </a:lnTo>
                <a:lnTo>
                  <a:pt x="16956" y="476580"/>
                </a:lnTo>
                <a:cubicBezTo>
                  <a:pt x="9754" y="476553"/>
                  <a:pt x="3338" y="471971"/>
                  <a:pt x="955" y="465162"/>
                </a:cubicBezTo>
                <a:cubicBezTo>
                  <a:pt x="-1428" y="458353"/>
                  <a:pt x="746" y="450785"/>
                  <a:pt x="6376" y="446281"/>
                </a:cubicBezTo>
                <a:lnTo>
                  <a:pt x="557534" y="3747"/>
                </a:lnTo>
                <a:cubicBezTo>
                  <a:pt x="563478" y="-1045"/>
                  <a:pt x="571911" y="-1254"/>
                  <a:pt x="578117" y="3197"/>
                </a:cubicBezTo>
                <a:cubicBezTo>
                  <a:pt x="584323" y="7649"/>
                  <a:pt x="586811" y="15689"/>
                  <a:pt x="584166" y="22890"/>
                </a:cubicBezTo>
                <a:lnTo>
                  <a:pt x="471850" y="329749"/>
                </a:lnTo>
                <a:lnTo>
                  <a:pt x="723926" y="327366"/>
                </a:lnTo>
                <a:lnTo>
                  <a:pt x="724240" y="361409"/>
                </a:lnTo>
                <a:lnTo>
                  <a:pt x="447575" y="364028"/>
                </a:lnTo>
                <a:cubicBezTo>
                  <a:pt x="441971" y="364211"/>
                  <a:pt x="436733" y="361383"/>
                  <a:pt x="433512" y="356826"/>
                </a:cubicBezTo>
                <a:cubicBezTo>
                  <a:pt x="430291" y="352270"/>
                  <a:pt x="429506" y="346404"/>
                  <a:pt x="431444" y="341167"/>
                </a:cubicBezTo>
                <a:lnTo>
                  <a:pt x="531216" y="68586"/>
                </a:lnTo>
                <a:lnTo>
                  <a:pt x="65140" y="442798"/>
                </a:lnTo>
                <a:lnTo>
                  <a:pt x="291605" y="443872"/>
                </a:lnTo>
                <a:cubicBezTo>
                  <a:pt x="297157" y="443898"/>
                  <a:pt x="302315" y="446622"/>
                  <a:pt x="305484" y="451178"/>
                </a:cubicBezTo>
                <a:cubicBezTo>
                  <a:pt x="308653" y="455735"/>
                  <a:pt x="309412" y="461522"/>
                  <a:pt x="307500" y="466733"/>
                </a:cubicBezTo>
                <a:lnTo>
                  <a:pt x="165724" y="855610"/>
                </a:lnTo>
                <a:lnTo>
                  <a:pt x="596448" y="475637"/>
                </a:lnTo>
                <a:lnTo>
                  <a:pt x="618969" y="501169"/>
                </a:lnTo>
                <a:lnTo>
                  <a:pt x="138071" y="925372"/>
                </a:lnTo>
                <a:cubicBezTo>
                  <a:pt x="134876" y="928200"/>
                  <a:pt x="130843" y="929641"/>
                  <a:pt x="126810" y="929641"/>
                </a:cubicBezTo>
                <a:close/>
              </a:path>
            </a:pathLst>
          </a:custGeom>
          <a:solidFill>
            <a:schemeClr val="tx1"/>
          </a:solidFill>
          <a:ln w="2613" cap="flat">
            <a:noFill/>
            <a:prstDash val="solid"/>
            <a:miter/>
          </a:ln>
        </p:spPr>
        <p:txBody>
          <a:bodyPr rtlCol="0" anchor="ctr"/>
          <a:lstStyle/>
          <a:p>
            <a:endParaRPr lang="en-GB"/>
          </a:p>
        </p:txBody>
      </p:sp>
      <p:sp>
        <p:nvSpPr>
          <p:cNvPr id="44" name="Graphic 42">
            <a:extLst>
              <a:ext uri="{FF2B5EF4-FFF2-40B4-BE49-F238E27FC236}">
                <a16:creationId xmlns:a16="http://schemas.microsoft.com/office/drawing/2014/main" id="{93BD35B1-C4C0-A88C-FAAB-79ED38004DC3}"/>
              </a:ext>
            </a:extLst>
          </p:cNvPr>
          <p:cNvSpPr/>
          <p:nvPr/>
        </p:nvSpPr>
        <p:spPr>
          <a:xfrm>
            <a:off x="6494972" y="4430259"/>
            <a:ext cx="716282" cy="627980"/>
          </a:xfrm>
          <a:custGeom>
            <a:avLst/>
            <a:gdLst>
              <a:gd name="connsiteX0" fmla="*/ 3074003 w 3400425"/>
              <a:gd name="connsiteY0" fmla="*/ 2981230 h 2981229"/>
              <a:gd name="connsiteX1" fmla="*/ 2950178 w 3400425"/>
              <a:gd name="connsiteY1" fmla="*/ 2981230 h 2981229"/>
              <a:gd name="connsiteX2" fmla="*/ 2950178 w 3400425"/>
              <a:gd name="connsiteY2" fmla="*/ 1957388 h 2981229"/>
              <a:gd name="connsiteX3" fmla="*/ 450247 w 3400425"/>
              <a:gd name="connsiteY3" fmla="*/ 1957388 h 2981229"/>
              <a:gd name="connsiteX4" fmla="*/ 450247 w 3400425"/>
              <a:gd name="connsiteY4" fmla="*/ 2981230 h 2981229"/>
              <a:gd name="connsiteX5" fmla="*/ 326422 w 3400425"/>
              <a:gd name="connsiteY5" fmla="*/ 2981230 h 2981229"/>
              <a:gd name="connsiteX6" fmla="*/ 326422 w 3400425"/>
              <a:gd name="connsiteY6" fmla="*/ 1895475 h 2981229"/>
              <a:gd name="connsiteX7" fmla="*/ 388334 w 3400425"/>
              <a:gd name="connsiteY7" fmla="*/ 1833563 h 2981229"/>
              <a:gd name="connsiteX8" fmla="*/ 3011996 w 3400425"/>
              <a:gd name="connsiteY8" fmla="*/ 1833563 h 2981229"/>
              <a:gd name="connsiteX9" fmla="*/ 3073908 w 3400425"/>
              <a:gd name="connsiteY9" fmla="*/ 1895475 h 2981229"/>
              <a:gd name="connsiteX10" fmla="*/ 3073908 w 3400425"/>
              <a:gd name="connsiteY10" fmla="*/ 2981230 h 2981229"/>
              <a:gd name="connsiteX11" fmla="*/ 2531269 w 3400425"/>
              <a:gd name="connsiteY11" fmla="*/ 831056 h 2981229"/>
              <a:gd name="connsiteX12" fmla="*/ 1700213 w 3400425"/>
              <a:gd name="connsiteY12" fmla="*/ 0 h 2981229"/>
              <a:gd name="connsiteX13" fmla="*/ 869156 w 3400425"/>
              <a:gd name="connsiteY13" fmla="*/ 831056 h 2981229"/>
              <a:gd name="connsiteX14" fmla="*/ 1700213 w 3400425"/>
              <a:gd name="connsiteY14" fmla="*/ 1662113 h 2981229"/>
              <a:gd name="connsiteX15" fmla="*/ 2531269 w 3400425"/>
              <a:gd name="connsiteY15" fmla="*/ 831056 h 2981229"/>
              <a:gd name="connsiteX16" fmla="*/ 2407444 w 3400425"/>
              <a:gd name="connsiteY16" fmla="*/ 831056 h 2981229"/>
              <a:gd name="connsiteX17" fmla="*/ 1700213 w 3400425"/>
              <a:gd name="connsiteY17" fmla="*/ 1538288 h 2981229"/>
              <a:gd name="connsiteX18" fmla="*/ 992981 w 3400425"/>
              <a:gd name="connsiteY18" fmla="*/ 831056 h 2981229"/>
              <a:gd name="connsiteX19" fmla="*/ 1700213 w 3400425"/>
              <a:gd name="connsiteY19" fmla="*/ 123825 h 2981229"/>
              <a:gd name="connsiteX20" fmla="*/ 2407444 w 3400425"/>
              <a:gd name="connsiteY20" fmla="*/ 831056 h 2981229"/>
              <a:gd name="connsiteX21" fmla="*/ 3400425 w 3400425"/>
              <a:gd name="connsiteY21" fmla="*/ 1552575 h 2981229"/>
              <a:gd name="connsiteX22" fmla="*/ 3338513 w 3400425"/>
              <a:gd name="connsiteY22" fmla="*/ 1490663 h 2981229"/>
              <a:gd name="connsiteX23" fmla="*/ 2738438 w 3400425"/>
              <a:gd name="connsiteY23" fmla="*/ 1490663 h 2981229"/>
              <a:gd name="connsiteX24" fmla="*/ 2738438 w 3400425"/>
              <a:gd name="connsiteY24" fmla="*/ 1614488 h 2981229"/>
              <a:gd name="connsiteX25" fmla="*/ 3276600 w 3400425"/>
              <a:gd name="connsiteY25" fmla="*/ 1614488 h 2981229"/>
              <a:gd name="connsiteX26" fmla="*/ 3276600 w 3400425"/>
              <a:gd name="connsiteY26" fmla="*/ 2295525 h 2981229"/>
              <a:gd name="connsiteX27" fmla="*/ 3400425 w 3400425"/>
              <a:gd name="connsiteY27" fmla="*/ 2295525 h 2981229"/>
              <a:gd name="connsiteX28" fmla="*/ 3400425 w 3400425"/>
              <a:gd name="connsiteY28" fmla="*/ 1552575 h 2981229"/>
              <a:gd name="connsiteX29" fmla="*/ 123825 w 3400425"/>
              <a:gd name="connsiteY29" fmla="*/ 1614488 h 2981229"/>
              <a:gd name="connsiteX30" fmla="*/ 681038 w 3400425"/>
              <a:gd name="connsiteY30" fmla="*/ 1614488 h 2981229"/>
              <a:gd name="connsiteX31" fmla="*/ 681038 w 3400425"/>
              <a:gd name="connsiteY31" fmla="*/ 1490663 h 2981229"/>
              <a:gd name="connsiteX32" fmla="*/ 61913 w 3400425"/>
              <a:gd name="connsiteY32" fmla="*/ 1490663 h 2981229"/>
              <a:gd name="connsiteX33" fmla="*/ 0 w 3400425"/>
              <a:gd name="connsiteY33" fmla="*/ 1552575 h 2981229"/>
              <a:gd name="connsiteX34" fmla="*/ 0 w 3400425"/>
              <a:gd name="connsiteY34" fmla="*/ 2295525 h 2981229"/>
              <a:gd name="connsiteX35" fmla="*/ 123825 w 3400425"/>
              <a:gd name="connsiteY35" fmla="*/ 2295525 h 2981229"/>
              <a:gd name="connsiteX36" fmla="*/ 123825 w 3400425"/>
              <a:gd name="connsiteY36" fmla="*/ 1614488 h 2981229"/>
              <a:gd name="connsiteX37" fmla="*/ 3170015 w 3400425"/>
              <a:gd name="connsiteY37" fmla="*/ 1126427 h 2981229"/>
              <a:gd name="connsiteX38" fmla="*/ 3347466 w 3400425"/>
              <a:gd name="connsiteY38" fmla="*/ 685800 h 2981229"/>
              <a:gd name="connsiteX39" fmla="*/ 2723579 w 3400425"/>
              <a:gd name="connsiteY39" fmla="*/ 61913 h 2981229"/>
              <a:gd name="connsiteX40" fmla="*/ 2723579 w 3400425"/>
              <a:gd name="connsiteY40" fmla="*/ 185738 h 2981229"/>
              <a:gd name="connsiteX41" fmla="*/ 3223641 w 3400425"/>
              <a:gd name="connsiteY41" fmla="*/ 685800 h 2981229"/>
              <a:gd name="connsiteX42" fmla="*/ 2733104 w 3400425"/>
              <a:gd name="connsiteY42" fmla="*/ 1185863 h 2981229"/>
              <a:gd name="connsiteX43" fmla="*/ 2733104 w 3400425"/>
              <a:gd name="connsiteY43" fmla="*/ 1309688 h 2981229"/>
              <a:gd name="connsiteX44" fmla="*/ 3170015 w 3400425"/>
              <a:gd name="connsiteY44" fmla="*/ 1126427 h 2981229"/>
              <a:gd name="connsiteX45" fmla="*/ 676847 w 3400425"/>
              <a:gd name="connsiteY45" fmla="*/ 1185863 h 2981229"/>
              <a:gd name="connsiteX46" fmla="*/ 176784 w 3400425"/>
              <a:gd name="connsiteY46" fmla="*/ 685800 h 2981229"/>
              <a:gd name="connsiteX47" fmla="*/ 676847 w 3400425"/>
              <a:gd name="connsiteY47" fmla="*/ 185738 h 2981229"/>
              <a:gd name="connsiteX48" fmla="*/ 676847 w 3400425"/>
              <a:gd name="connsiteY48" fmla="*/ 61913 h 2981229"/>
              <a:gd name="connsiteX49" fmla="*/ 52959 w 3400425"/>
              <a:gd name="connsiteY49" fmla="*/ 685800 h 2981229"/>
              <a:gd name="connsiteX50" fmla="*/ 676847 w 3400425"/>
              <a:gd name="connsiteY50" fmla="*/ 1309688 h 2981229"/>
              <a:gd name="connsiteX51" fmla="*/ 676847 w 3400425"/>
              <a:gd name="connsiteY51" fmla="*/ 1185863 h 298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00425" h="2981229">
                <a:moveTo>
                  <a:pt x="3074003" y="2981230"/>
                </a:moveTo>
                <a:lnTo>
                  <a:pt x="2950178" y="2981230"/>
                </a:lnTo>
                <a:lnTo>
                  <a:pt x="2950178" y="1957388"/>
                </a:lnTo>
                <a:lnTo>
                  <a:pt x="450247" y="1957388"/>
                </a:lnTo>
                <a:lnTo>
                  <a:pt x="450247" y="2981230"/>
                </a:lnTo>
                <a:lnTo>
                  <a:pt x="326422" y="2981230"/>
                </a:lnTo>
                <a:lnTo>
                  <a:pt x="326422" y="1895475"/>
                </a:lnTo>
                <a:cubicBezTo>
                  <a:pt x="326422" y="1861280"/>
                  <a:pt x="354140" y="1833563"/>
                  <a:pt x="388334" y="1833563"/>
                </a:cubicBezTo>
                <a:lnTo>
                  <a:pt x="3011996" y="1833563"/>
                </a:lnTo>
                <a:cubicBezTo>
                  <a:pt x="3046190" y="1833563"/>
                  <a:pt x="3073908" y="1861280"/>
                  <a:pt x="3073908" y="1895475"/>
                </a:cubicBezTo>
                <a:lnTo>
                  <a:pt x="3073908" y="2981230"/>
                </a:lnTo>
                <a:close/>
                <a:moveTo>
                  <a:pt x="2531269" y="831056"/>
                </a:moveTo>
                <a:cubicBezTo>
                  <a:pt x="2531269" y="372809"/>
                  <a:pt x="2158460" y="0"/>
                  <a:pt x="1700213" y="0"/>
                </a:cubicBezTo>
                <a:cubicBezTo>
                  <a:pt x="1241965" y="0"/>
                  <a:pt x="869156" y="372809"/>
                  <a:pt x="869156" y="831056"/>
                </a:cubicBezTo>
                <a:cubicBezTo>
                  <a:pt x="869156" y="1289304"/>
                  <a:pt x="1241965" y="1662113"/>
                  <a:pt x="1700213" y="1662113"/>
                </a:cubicBezTo>
                <a:cubicBezTo>
                  <a:pt x="2158460" y="1662113"/>
                  <a:pt x="2531269" y="1289304"/>
                  <a:pt x="2531269" y="831056"/>
                </a:cubicBezTo>
                <a:close/>
                <a:moveTo>
                  <a:pt x="2407444" y="831056"/>
                </a:moveTo>
                <a:cubicBezTo>
                  <a:pt x="2407444" y="1221010"/>
                  <a:pt x="2090166" y="1538288"/>
                  <a:pt x="1700213" y="1538288"/>
                </a:cubicBezTo>
                <a:cubicBezTo>
                  <a:pt x="1310259" y="1538288"/>
                  <a:pt x="992981" y="1221010"/>
                  <a:pt x="992981" y="831056"/>
                </a:cubicBezTo>
                <a:cubicBezTo>
                  <a:pt x="992981" y="441103"/>
                  <a:pt x="1310259" y="123825"/>
                  <a:pt x="1700213" y="123825"/>
                </a:cubicBezTo>
                <a:cubicBezTo>
                  <a:pt x="2090166" y="123825"/>
                  <a:pt x="2407444" y="441103"/>
                  <a:pt x="2407444" y="831056"/>
                </a:cubicBezTo>
                <a:close/>
                <a:moveTo>
                  <a:pt x="3400425" y="1552575"/>
                </a:moveTo>
                <a:cubicBezTo>
                  <a:pt x="3400425" y="1518380"/>
                  <a:pt x="3372707" y="1490663"/>
                  <a:pt x="3338513" y="1490663"/>
                </a:cubicBezTo>
                <a:lnTo>
                  <a:pt x="2738438" y="1490663"/>
                </a:lnTo>
                <a:lnTo>
                  <a:pt x="2738438" y="1614488"/>
                </a:lnTo>
                <a:lnTo>
                  <a:pt x="3276600" y="1614488"/>
                </a:lnTo>
                <a:lnTo>
                  <a:pt x="3276600" y="2295525"/>
                </a:lnTo>
                <a:lnTo>
                  <a:pt x="3400425" y="2295525"/>
                </a:lnTo>
                <a:lnTo>
                  <a:pt x="3400425" y="1552575"/>
                </a:lnTo>
                <a:close/>
                <a:moveTo>
                  <a:pt x="123825" y="1614488"/>
                </a:moveTo>
                <a:lnTo>
                  <a:pt x="681038" y="1614488"/>
                </a:lnTo>
                <a:lnTo>
                  <a:pt x="681038" y="1490663"/>
                </a:lnTo>
                <a:lnTo>
                  <a:pt x="61913" y="1490663"/>
                </a:lnTo>
                <a:cubicBezTo>
                  <a:pt x="27718" y="1490663"/>
                  <a:pt x="0" y="1518380"/>
                  <a:pt x="0" y="1552575"/>
                </a:cubicBezTo>
                <a:lnTo>
                  <a:pt x="0" y="2295525"/>
                </a:lnTo>
                <a:lnTo>
                  <a:pt x="123825" y="2295525"/>
                </a:lnTo>
                <a:lnTo>
                  <a:pt x="123825" y="1614488"/>
                </a:lnTo>
                <a:close/>
                <a:moveTo>
                  <a:pt x="3170015" y="1126427"/>
                </a:moveTo>
                <a:cubicBezTo>
                  <a:pt x="3284411" y="1009269"/>
                  <a:pt x="3347466" y="852773"/>
                  <a:pt x="3347466" y="685800"/>
                </a:cubicBezTo>
                <a:cubicBezTo>
                  <a:pt x="3347466" y="341757"/>
                  <a:pt x="3067622" y="61913"/>
                  <a:pt x="2723579" y="61913"/>
                </a:cubicBezTo>
                <a:lnTo>
                  <a:pt x="2723579" y="185738"/>
                </a:lnTo>
                <a:cubicBezTo>
                  <a:pt x="2999328" y="185738"/>
                  <a:pt x="3223641" y="410051"/>
                  <a:pt x="3223641" y="685800"/>
                </a:cubicBezTo>
                <a:cubicBezTo>
                  <a:pt x="3223641" y="961549"/>
                  <a:pt x="3008186" y="1185863"/>
                  <a:pt x="2733104" y="1185863"/>
                </a:cubicBezTo>
                <a:lnTo>
                  <a:pt x="2733104" y="1309688"/>
                </a:lnTo>
                <a:cubicBezTo>
                  <a:pt x="2899410" y="1309688"/>
                  <a:pt x="3054572" y="1244632"/>
                  <a:pt x="3170015" y="1126427"/>
                </a:cubicBezTo>
                <a:close/>
                <a:moveTo>
                  <a:pt x="676847" y="1185863"/>
                </a:moveTo>
                <a:cubicBezTo>
                  <a:pt x="401098" y="1185863"/>
                  <a:pt x="176784" y="961549"/>
                  <a:pt x="176784" y="685800"/>
                </a:cubicBezTo>
                <a:cubicBezTo>
                  <a:pt x="176784" y="410051"/>
                  <a:pt x="401098" y="185738"/>
                  <a:pt x="676847" y="185738"/>
                </a:cubicBezTo>
                <a:lnTo>
                  <a:pt x="676847" y="61913"/>
                </a:lnTo>
                <a:cubicBezTo>
                  <a:pt x="332804" y="61913"/>
                  <a:pt x="52959" y="341757"/>
                  <a:pt x="52959" y="685800"/>
                </a:cubicBezTo>
                <a:cubicBezTo>
                  <a:pt x="52959" y="1029843"/>
                  <a:pt x="332804" y="1309688"/>
                  <a:pt x="676847" y="1309688"/>
                </a:cubicBezTo>
                <a:lnTo>
                  <a:pt x="676847" y="1185863"/>
                </a:lnTo>
                <a:close/>
              </a:path>
            </a:pathLst>
          </a:custGeom>
          <a:solidFill>
            <a:schemeClr val="tx1"/>
          </a:soli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043294852"/>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3191B5-ED01-BF97-93E1-5585F1FDCA7B}"/>
              </a:ext>
            </a:extLst>
          </p:cNvPr>
          <p:cNvSpPr>
            <a:spLocks noGrp="1"/>
          </p:cNvSpPr>
          <p:nvPr>
            <p:ph type="body" sz="quarter" idx="14"/>
          </p:nvPr>
        </p:nvSpPr>
        <p:spPr>
          <a:xfrm>
            <a:off x="769525" y="1228507"/>
            <a:ext cx="10660475" cy="404551"/>
          </a:xfrm>
        </p:spPr>
        <p:txBody>
          <a:bodyPr/>
          <a:lstStyle/>
          <a:p>
            <a:pPr algn="ctr"/>
            <a:r>
              <a:rPr lang="en-GB" dirty="0"/>
              <a:t>Getting Started</a:t>
            </a:r>
          </a:p>
        </p:txBody>
      </p:sp>
      <p:sp>
        <p:nvSpPr>
          <p:cNvPr id="7" name="Text Placeholder 3">
            <a:extLst>
              <a:ext uri="{FF2B5EF4-FFF2-40B4-BE49-F238E27FC236}">
                <a16:creationId xmlns:a16="http://schemas.microsoft.com/office/drawing/2014/main" id="{A8643329-076B-9D41-DC49-92652E7F0947}"/>
              </a:ext>
            </a:extLst>
          </p:cNvPr>
          <p:cNvSpPr txBox="1">
            <a:spLocks/>
          </p:cNvSpPr>
          <p:nvPr/>
        </p:nvSpPr>
        <p:spPr>
          <a:xfrm>
            <a:off x="1413842" y="2209851"/>
            <a:ext cx="2975091" cy="328523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8" name="Text Placeholder 4">
            <a:extLst>
              <a:ext uri="{FF2B5EF4-FFF2-40B4-BE49-F238E27FC236}">
                <a16:creationId xmlns:a16="http://schemas.microsoft.com/office/drawing/2014/main" id="{C87E4B24-5022-D902-9CCD-68C3A238D677}"/>
              </a:ext>
            </a:extLst>
          </p:cNvPr>
          <p:cNvSpPr txBox="1">
            <a:spLocks/>
          </p:cNvSpPr>
          <p:nvPr/>
        </p:nvSpPr>
        <p:spPr>
          <a:xfrm>
            <a:off x="1981000" y="3363436"/>
            <a:ext cx="1840774" cy="9780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2800" b="1" i="0" kern="1200">
                <a:solidFill>
                  <a:schemeClr val="tx1"/>
                </a:solidFill>
                <a:latin typeface="+mj-lt"/>
                <a:ea typeface="+mn-ea"/>
                <a:cs typeface="+mn-cs"/>
              </a:defRPr>
            </a:lvl1pPr>
            <a:lvl2pPr marL="4572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600" b="0" i="0" kern="1200">
                <a:solidFill>
                  <a:schemeClr val="tx1"/>
                </a:solidFill>
                <a:latin typeface="+mj-lt"/>
                <a:ea typeface="+mn-ea"/>
                <a:cs typeface="+mn-cs"/>
              </a:defRPr>
            </a:lvl2pPr>
            <a:lvl3pPr marL="9144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400" b="0" i="0" kern="1200">
                <a:solidFill>
                  <a:schemeClr val="tx1"/>
                </a:solidFill>
                <a:latin typeface="+mj-lt"/>
                <a:ea typeface="+mn-ea"/>
                <a:cs typeface="+mn-cs"/>
              </a:defRPr>
            </a:lvl3pPr>
            <a:lvl4pPr marL="13716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4pPr>
            <a:lvl5pPr marL="18288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b="0" dirty="0"/>
              <a:t>Team here</a:t>
            </a:r>
            <a:br>
              <a:rPr lang="en-GB" sz="2000" b="0" dirty="0"/>
            </a:br>
            <a:r>
              <a:rPr lang="en-GB" sz="2000" b="0" dirty="0"/>
              <a:t>both days</a:t>
            </a:r>
          </a:p>
          <a:p>
            <a:pPr algn="ctr"/>
            <a:r>
              <a:rPr lang="en-GB" sz="2000" b="0" dirty="0">
                <a:solidFill>
                  <a:schemeClr val="accent1"/>
                </a:solidFill>
              </a:rPr>
              <a:t>Booth</a:t>
            </a:r>
          </a:p>
        </p:txBody>
      </p:sp>
      <p:sp>
        <p:nvSpPr>
          <p:cNvPr id="9" name="Text Placeholder 3">
            <a:extLst>
              <a:ext uri="{FF2B5EF4-FFF2-40B4-BE49-F238E27FC236}">
                <a16:creationId xmlns:a16="http://schemas.microsoft.com/office/drawing/2014/main" id="{8BD97F0E-CAC2-9A5F-E666-F069C020102E}"/>
              </a:ext>
            </a:extLst>
          </p:cNvPr>
          <p:cNvSpPr txBox="1">
            <a:spLocks/>
          </p:cNvSpPr>
          <p:nvPr/>
        </p:nvSpPr>
        <p:spPr>
          <a:xfrm>
            <a:off x="4608454" y="2209851"/>
            <a:ext cx="2975091" cy="328523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0" name="Text Placeholder 4">
            <a:extLst>
              <a:ext uri="{FF2B5EF4-FFF2-40B4-BE49-F238E27FC236}">
                <a16:creationId xmlns:a16="http://schemas.microsoft.com/office/drawing/2014/main" id="{D90939B6-88E6-6256-4ACB-0B0BC8C56E2A}"/>
              </a:ext>
            </a:extLst>
          </p:cNvPr>
          <p:cNvSpPr txBox="1">
            <a:spLocks/>
          </p:cNvSpPr>
          <p:nvPr/>
        </p:nvSpPr>
        <p:spPr>
          <a:xfrm>
            <a:off x="4812630" y="3363436"/>
            <a:ext cx="2566738" cy="9780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2800" b="1" i="0" kern="1200">
                <a:solidFill>
                  <a:schemeClr val="tx1"/>
                </a:solidFill>
                <a:latin typeface="+mj-lt"/>
                <a:ea typeface="+mn-ea"/>
                <a:cs typeface="+mn-cs"/>
              </a:defRPr>
            </a:lvl1pPr>
            <a:lvl2pPr marL="4572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600" b="0" i="0" kern="1200">
                <a:solidFill>
                  <a:schemeClr val="tx1"/>
                </a:solidFill>
                <a:latin typeface="+mj-lt"/>
                <a:ea typeface="+mn-ea"/>
                <a:cs typeface="+mn-cs"/>
              </a:defRPr>
            </a:lvl2pPr>
            <a:lvl3pPr marL="9144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400" b="0" i="0" kern="1200">
                <a:solidFill>
                  <a:schemeClr val="tx1"/>
                </a:solidFill>
                <a:latin typeface="+mj-lt"/>
                <a:ea typeface="+mn-ea"/>
                <a:cs typeface="+mn-cs"/>
              </a:defRPr>
            </a:lvl3pPr>
            <a:lvl4pPr marL="13716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4pPr>
            <a:lvl5pPr marL="18288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dirty="0"/>
              <a:t>James McClung</a:t>
            </a:r>
          </a:p>
          <a:p>
            <a:pPr algn="ctr"/>
            <a:r>
              <a:rPr lang="en-GB" sz="2000" b="0" dirty="0" err="1">
                <a:solidFill>
                  <a:schemeClr val="accent1"/>
                </a:solidFill>
              </a:rPr>
              <a:t>james.mcclung</a:t>
            </a:r>
            <a:br>
              <a:rPr lang="en-GB" sz="2000" b="0" dirty="0">
                <a:solidFill>
                  <a:schemeClr val="accent1"/>
                </a:solidFill>
              </a:rPr>
            </a:br>
            <a:r>
              <a:rPr lang="en-GB" sz="2000" b="0" dirty="0">
                <a:solidFill>
                  <a:schemeClr val="accent1"/>
                </a:solidFill>
              </a:rPr>
              <a:t>@vastdta.com</a:t>
            </a:r>
          </a:p>
        </p:txBody>
      </p:sp>
      <p:sp>
        <p:nvSpPr>
          <p:cNvPr id="11" name="Text Placeholder 3">
            <a:extLst>
              <a:ext uri="{FF2B5EF4-FFF2-40B4-BE49-F238E27FC236}">
                <a16:creationId xmlns:a16="http://schemas.microsoft.com/office/drawing/2014/main" id="{4CCFE69D-86BF-B207-6F9C-6338E55DAC54}"/>
              </a:ext>
            </a:extLst>
          </p:cNvPr>
          <p:cNvSpPr txBox="1">
            <a:spLocks/>
          </p:cNvSpPr>
          <p:nvPr/>
        </p:nvSpPr>
        <p:spPr>
          <a:xfrm>
            <a:off x="7803066" y="2209851"/>
            <a:ext cx="2975091" cy="3285230"/>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200" b="0" dirty="0">
              <a:solidFill>
                <a:schemeClr val="accent1"/>
              </a:solidFill>
            </a:endParaRPr>
          </a:p>
        </p:txBody>
      </p:sp>
      <p:sp>
        <p:nvSpPr>
          <p:cNvPr id="12" name="Text Placeholder 4">
            <a:extLst>
              <a:ext uri="{FF2B5EF4-FFF2-40B4-BE49-F238E27FC236}">
                <a16:creationId xmlns:a16="http://schemas.microsoft.com/office/drawing/2014/main" id="{2D97BD5F-3190-B227-7ECC-149B05331067}"/>
              </a:ext>
            </a:extLst>
          </p:cNvPr>
          <p:cNvSpPr txBox="1">
            <a:spLocks/>
          </p:cNvSpPr>
          <p:nvPr/>
        </p:nvSpPr>
        <p:spPr>
          <a:xfrm>
            <a:off x="8298233" y="3363436"/>
            <a:ext cx="1984756" cy="9780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2800" b="1" i="0" kern="1200">
                <a:solidFill>
                  <a:schemeClr val="tx1"/>
                </a:solidFill>
                <a:latin typeface="+mj-lt"/>
                <a:ea typeface="+mn-ea"/>
                <a:cs typeface="+mn-cs"/>
              </a:defRPr>
            </a:lvl1pPr>
            <a:lvl2pPr marL="4572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600" b="0" i="0" kern="1200">
                <a:solidFill>
                  <a:schemeClr val="tx1"/>
                </a:solidFill>
                <a:latin typeface="+mj-lt"/>
                <a:ea typeface="+mn-ea"/>
                <a:cs typeface="+mn-cs"/>
              </a:defRPr>
            </a:lvl2pPr>
            <a:lvl3pPr marL="9144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400" b="0" i="0" kern="1200">
                <a:solidFill>
                  <a:schemeClr val="tx1"/>
                </a:solidFill>
                <a:latin typeface="+mj-lt"/>
                <a:ea typeface="+mn-ea"/>
                <a:cs typeface="+mn-cs"/>
              </a:defRPr>
            </a:lvl3pPr>
            <a:lvl4pPr marL="13716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4pPr>
            <a:lvl5pPr marL="1828800" indent="0" algn="l" defTabSz="914400" rtl="0" eaLnBrk="1" latinLnBrk="0" hangingPunct="1">
              <a:lnSpc>
                <a:spcPct val="100000"/>
              </a:lnSpc>
              <a:spcBef>
                <a:spcPts val="1200"/>
              </a:spcBef>
              <a:spcAft>
                <a:spcPts val="600"/>
              </a:spcAft>
              <a:buClr>
                <a:schemeClr val="accent1"/>
              </a:buClr>
              <a:buFont typeface="Arial" panose="020B0604020202020204" pitchFamily="34" charset="0"/>
              <a:buNone/>
              <a:defRPr sz="1200" b="0" i="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dirty="0"/>
              <a:t>Chris Snow</a:t>
            </a:r>
          </a:p>
          <a:p>
            <a:pPr algn="ctr"/>
            <a:r>
              <a:rPr lang="en-GB" sz="2000" b="0" dirty="0" err="1">
                <a:solidFill>
                  <a:schemeClr val="accent1"/>
                </a:solidFill>
              </a:rPr>
              <a:t>chris.snow</a:t>
            </a:r>
            <a:br>
              <a:rPr lang="en-GB" sz="2000" b="0" dirty="0">
                <a:solidFill>
                  <a:schemeClr val="accent1"/>
                </a:solidFill>
              </a:rPr>
            </a:br>
            <a:r>
              <a:rPr lang="en-GB" sz="2000" b="0" dirty="0">
                <a:solidFill>
                  <a:schemeClr val="accent1"/>
                </a:solidFill>
              </a:rPr>
              <a:t>@vastdata.com</a:t>
            </a:r>
          </a:p>
        </p:txBody>
      </p:sp>
    </p:spTree>
    <p:extLst>
      <p:ext uri="{BB962C8B-B14F-4D97-AF65-F5344CB8AC3E}">
        <p14:creationId xmlns:p14="http://schemas.microsoft.com/office/powerpoint/2010/main" val="3852576270"/>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F260C-6311-5950-6812-30A4AED53903}"/>
              </a:ext>
            </a:extLst>
          </p:cNvPr>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328888379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188;g3894d66ec4e_0_191">
            <a:extLst>
              <a:ext uri="{FF2B5EF4-FFF2-40B4-BE49-F238E27FC236}">
                <a16:creationId xmlns:a16="http://schemas.microsoft.com/office/drawing/2014/main" id="{41C4E09B-E637-735A-2FB3-DFA4F4B146EA}"/>
              </a:ext>
            </a:extLst>
          </p:cNvPr>
          <p:cNvPicPr preferRelativeResize="0">
            <a:picLocks/>
          </p:cNvPicPr>
          <p:nvPr/>
        </p:nvPicPr>
        <p:blipFill>
          <a:blip r:embed="rId2">
            <a:alphaModFix/>
          </a:blip>
          <a:stretch>
            <a:fillRect/>
          </a:stretch>
        </p:blipFill>
        <p:spPr>
          <a:xfrm>
            <a:off x="6055420" y="689050"/>
            <a:ext cx="5415160" cy="5410426"/>
          </a:xfrm>
          <a:prstGeom prst="roundRect">
            <a:avLst>
              <a:gd name="adj" fmla="val 5777"/>
            </a:avLst>
          </a:prstGeom>
          <a:solidFill>
            <a:srgbClr val="FFFFFF">
              <a:shade val="85000"/>
            </a:srgbClr>
          </a:solidFill>
          <a:ln>
            <a:noFill/>
          </a:ln>
          <a:effectLst/>
        </p:spPr>
      </p:pic>
      <p:sp>
        <p:nvSpPr>
          <p:cNvPr id="9" name="Text Placeholder 8">
            <a:extLst>
              <a:ext uri="{FF2B5EF4-FFF2-40B4-BE49-F238E27FC236}">
                <a16:creationId xmlns:a16="http://schemas.microsoft.com/office/drawing/2014/main" id="{2AC48033-01C9-56B8-A247-53B7DA7B9120}"/>
              </a:ext>
            </a:extLst>
          </p:cNvPr>
          <p:cNvSpPr>
            <a:spLocks noGrp="1"/>
          </p:cNvSpPr>
          <p:nvPr>
            <p:ph type="body" sz="quarter" idx="14"/>
          </p:nvPr>
        </p:nvSpPr>
        <p:spPr/>
        <p:txBody>
          <a:bodyPr/>
          <a:lstStyle/>
          <a:p>
            <a:r>
              <a:rPr lang="en-GB" dirty="0"/>
              <a:t>Practical FAIR Compliance</a:t>
            </a:r>
          </a:p>
        </p:txBody>
      </p:sp>
      <p:sp>
        <p:nvSpPr>
          <p:cNvPr id="11" name="Text Placeholder 3">
            <a:extLst>
              <a:ext uri="{FF2B5EF4-FFF2-40B4-BE49-F238E27FC236}">
                <a16:creationId xmlns:a16="http://schemas.microsoft.com/office/drawing/2014/main" id="{E90CBFDB-8EFF-48BF-F5CC-F347B9F4B44C}"/>
              </a:ext>
            </a:extLst>
          </p:cNvPr>
          <p:cNvSpPr txBox="1">
            <a:spLocks/>
          </p:cNvSpPr>
          <p:nvPr/>
        </p:nvSpPr>
        <p:spPr>
          <a:xfrm>
            <a:off x="879278" y="1489702"/>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dirty="0">
                <a:solidFill>
                  <a:schemeClr val="accent1"/>
                </a:solidFill>
              </a:rPr>
              <a:t>Findable: </a:t>
            </a:r>
            <a:r>
              <a:rPr lang="en-GB" b="0" dirty="0"/>
              <a:t>Full-text and semantic search capabilities.</a:t>
            </a:r>
          </a:p>
        </p:txBody>
      </p:sp>
      <p:sp>
        <p:nvSpPr>
          <p:cNvPr id="12" name="Text Placeholder 3">
            <a:extLst>
              <a:ext uri="{FF2B5EF4-FFF2-40B4-BE49-F238E27FC236}">
                <a16:creationId xmlns:a16="http://schemas.microsoft.com/office/drawing/2014/main" id="{43921805-6ADD-302A-90A4-D9CB95C4DD83}"/>
              </a:ext>
            </a:extLst>
          </p:cNvPr>
          <p:cNvSpPr txBox="1">
            <a:spLocks/>
          </p:cNvSpPr>
          <p:nvPr/>
        </p:nvSpPr>
        <p:spPr>
          <a:xfrm>
            <a:off x="879278" y="2680494"/>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dirty="0">
                <a:solidFill>
                  <a:schemeClr val="accent1"/>
                </a:solidFill>
              </a:rPr>
              <a:t>Accessible: </a:t>
            </a:r>
            <a:r>
              <a:rPr lang="en-GB" b="0" dirty="0"/>
              <a:t>Standard protocols, licensing, and APIs.</a:t>
            </a:r>
          </a:p>
        </p:txBody>
      </p:sp>
      <p:sp>
        <p:nvSpPr>
          <p:cNvPr id="13" name="Text Placeholder 3">
            <a:extLst>
              <a:ext uri="{FF2B5EF4-FFF2-40B4-BE49-F238E27FC236}">
                <a16:creationId xmlns:a16="http://schemas.microsoft.com/office/drawing/2014/main" id="{3BA70ABE-CFCC-DE60-A3CF-1CA7752B0C82}"/>
              </a:ext>
            </a:extLst>
          </p:cNvPr>
          <p:cNvSpPr txBox="1">
            <a:spLocks/>
          </p:cNvSpPr>
          <p:nvPr/>
        </p:nvSpPr>
        <p:spPr>
          <a:xfrm>
            <a:off x="879278" y="3871287"/>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it-IT" dirty="0">
                <a:solidFill>
                  <a:schemeClr val="accent1"/>
                </a:solidFill>
              </a:rPr>
              <a:t>Interoperable: </a:t>
            </a:r>
            <a:r>
              <a:rPr lang="it-IT" b="0" dirty="0"/>
              <a:t>Consistent metadata standards in Vast Database.</a:t>
            </a:r>
          </a:p>
        </p:txBody>
      </p:sp>
      <p:sp>
        <p:nvSpPr>
          <p:cNvPr id="14" name="Text Placeholder 3">
            <a:extLst>
              <a:ext uri="{FF2B5EF4-FFF2-40B4-BE49-F238E27FC236}">
                <a16:creationId xmlns:a16="http://schemas.microsoft.com/office/drawing/2014/main" id="{4D39876E-FB61-8ADA-1028-CDB6D1F77D71}"/>
              </a:ext>
            </a:extLst>
          </p:cNvPr>
          <p:cNvSpPr txBox="1">
            <a:spLocks/>
          </p:cNvSpPr>
          <p:nvPr/>
        </p:nvSpPr>
        <p:spPr>
          <a:xfrm>
            <a:off x="879278" y="5062078"/>
            <a:ext cx="4721421" cy="1034148"/>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square" lIns="274320" tIns="91440" rIns="27432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dirty="0">
                <a:solidFill>
                  <a:schemeClr val="accent1"/>
                </a:solidFill>
              </a:rPr>
              <a:t>Reusable: </a:t>
            </a:r>
            <a:r>
              <a:rPr lang="en-GB" b="0" dirty="0"/>
              <a:t>Documented provenance, lineage, and processing history.</a:t>
            </a:r>
          </a:p>
        </p:txBody>
      </p:sp>
    </p:spTree>
    <p:extLst>
      <p:ext uri="{BB962C8B-B14F-4D97-AF65-F5344CB8AC3E}">
        <p14:creationId xmlns:p14="http://schemas.microsoft.com/office/powerpoint/2010/main" val="4250745203"/>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Text Placeholder 4">
            <a:extLst>
              <a:ext uri="{FF2B5EF4-FFF2-40B4-BE49-F238E27FC236}">
                <a16:creationId xmlns:a16="http://schemas.microsoft.com/office/drawing/2014/main" id="{FAA48809-F73C-85C1-BFF4-9ECE29C92FA2}"/>
              </a:ext>
            </a:extLst>
          </p:cNvPr>
          <p:cNvSpPr>
            <a:spLocks noGrp="1"/>
          </p:cNvSpPr>
          <p:nvPr>
            <p:ph type="body" sz="quarter" idx="14"/>
          </p:nvPr>
        </p:nvSpPr>
        <p:spPr/>
        <p:txBody>
          <a:bodyPr/>
          <a:lstStyle/>
          <a:p>
            <a:r>
              <a:rPr lang="en-GB" dirty="0"/>
              <a:t>VAST’s DASE Architecture</a:t>
            </a:r>
          </a:p>
        </p:txBody>
      </p:sp>
      <p:sp>
        <p:nvSpPr>
          <p:cNvPr id="305" name="Google Shape;305;g3894d66ec4e_0_75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Introducing VAST Vector Search</a:t>
            </a:r>
            <a:endParaRPr/>
          </a:p>
        </p:txBody>
      </p:sp>
      <p:sp>
        <p:nvSpPr>
          <p:cNvPr id="196" name="Google Shape;196;g3894d66ec4e_0_75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00"/>
              <a:buNone/>
            </a:pPr>
            <a:fld id="{00000000-1234-1234-1234-123412341234}" type="slidenum">
              <a:rPr lang="en-US"/>
              <a:t>6</a:t>
            </a:fld>
            <a:endParaRPr/>
          </a:p>
        </p:txBody>
      </p:sp>
      <p:sp>
        <p:nvSpPr>
          <p:cNvPr id="197" name="Google Shape;197;g3894d66ec4e_0_750"/>
          <p:cNvSpPr/>
          <p:nvPr/>
        </p:nvSpPr>
        <p:spPr>
          <a:xfrm>
            <a:off x="6034152" y="4968011"/>
            <a:ext cx="5335800" cy="6807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600"/>
              <a:buFont typeface="Arial" panose="020B0604020202020204" pitchFamily="34" charset="0"/>
              <a:buNone/>
            </a:pPr>
            <a:r>
              <a:rPr lang="en-US" sz="16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Disaggregated, Shared-Everything</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50000"/>
              </a:lnSpc>
              <a:spcBef>
                <a:spcPts val="0"/>
              </a:spcBef>
              <a:spcAft>
                <a:spcPts val="0"/>
              </a:spcAft>
              <a:buClr>
                <a:srgbClr val="000000"/>
              </a:buClr>
              <a:buSzPts val="1100"/>
              <a:buFont typeface="Arial" panose="020B0604020202020204" pitchFamily="34" charset="0"/>
              <a:buNone/>
            </a:pPr>
            <a:r>
              <a:rPr lang="en-US" sz="11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Advancing </a:t>
            </a:r>
            <a:r>
              <a:rPr lang="en-US" sz="1100">
                <a:solidFill>
                  <a:srgbClr val="82ACFF"/>
                </a:solidFill>
              </a:rPr>
              <a:t>t</a:t>
            </a:r>
            <a:r>
              <a:rPr lang="en-US" sz="11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he World Beyond </a:t>
            </a:r>
            <a:r>
              <a:rPr lang="en-US" sz="1100">
                <a:solidFill>
                  <a:srgbClr val="82ACFF"/>
                </a:solidFill>
              </a:rPr>
              <a:t>t</a:t>
            </a:r>
            <a:r>
              <a:rPr lang="en-US" sz="1100" b="0" i="0" u="none" strike="noStrike" cap="none">
                <a:solidFill>
                  <a:srgbClr val="82AC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he Tradeoffs of Shared-Nothing Clusters</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98" name="Google Shape;198;g3894d66ec4e_0_750"/>
          <p:cNvGrpSpPr/>
          <p:nvPr/>
        </p:nvGrpSpPr>
        <p:grpSpPr>
          <a:xfrm>
            <a:off x="6036391" y="2387412"/>
            <a:ext cx="603300" cy="645900"/>
            <a:chOff x="2615413" y="2677268"/>
            <a:chExt cx="603300" cy="645900"/>
          </a:xfrm>
        </p:grpSpPr>
        <p:sp>
          <p:nvSpPr>
            <p:cNvPr id="199" name="Google Shape;199;g3894d66ec4e_0_750"/>
            <p:cNvSpPr/>
            <p:nvPr/>
          </p:nvSpPr>
          <p:spPr>
            <a:xfrm>
              <a:off x="2615413" y="2677268"/>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00" name="Google Shape;200;g3894d66ec4e_0_750"/>
            <p:cNvGrpSpPr/>
            <p:nvPr/>
          </p:nvGrpSpPr>
          <p:grpSpPr>
            <a:xfrm>
              <a:off x="2720360" y="2802001"/>
              <a:ext cx="398716" cy="398715"/>
              <a:chOff x="2526870" y="3564450"/>
              <a:chExt cx="607799" cy="607798"/>
            </a:xfrm>
          </p:grpSpPr>
          <p:sp>
            <p:nvSpPr>
              <p:cNvPr id="201" name="Google Shape;201;g3894d66ec4e_0_750"/>
              <p:cNvSpPr/>
              <p:nvPr/>
            </p:nvSpPr>
            <p:spPr>
              <a:xfrm>
                <a:off x="2526870" y="3564450"/>
                <a:ext cx="607799" cy="607798"/>
              </a:xfrm>
              <a:custGeom>
                <a:avLst/>
                <a:gdLst/>
                <a:ahLst/>
                <a:cxnLst/>
                <a:rect l="l" t="t" r="r" b="b"/>
                <a:pathLst>
                  <a:path w="2614189" h="2614184" extrusionOk="0">
                    <a:moveTo>
                      <a:pt x="2391468" y="265759"/>
                    </a:moveTo>
                    <a:cubicBezTo>
                      <a:pt x="2391468" y="241716"/>
                      <a:pt x="2371975" y="222216"/>
                      <a:pt x="2347925" y="222216"/>
                    </a:cubicBezTo>
                    <a:lnTo>
                      <a:pt x="1930182" y="222216"/>
                    </a:lnTo>
                    <a:lnTo>
                      <a:pt x="1930182" y="0"/>
                    </a:lnTo>
                    <a:lnTo>
                      <a:pt x="1843097" y="0"/>
                    </a:lnTo>
                    <a:lnTo>
                      <a:pt x="1843097" y="222216"/>
                    </a:lnTo>
                    <a:lnTo>
                      <a:pt x="1721177" y="222216"/>
                    </a:lnTo>
                    <a:lnTo>
                      <a:pt x="1721177" y="309302"/>
                    </a:lnTo>
                    <a:lnTo>
                      <a:pt x="2304382" y="309302"/>
                    </a:lnTo>
                    <a:lnTo>
                      <a:pt x="2304382" y="2312157"/>
                    </a:lnTo>
                    <a:lnTo>
                      <a:pt x="304851" y="2312157"/>
                    </a:lnTo>
                    <a:lnTo>
                      <a:pt x="304851" y="309302"/>
                    </a:lnTo>
                    <a:lnTo>
                      <a:pt x="1457800" y="309302"/>
                    </a:lnTo>
                    <a:lnTo>
                      <a:pt x="1457800" y="222216"/>
                    </a:lnTo>
                    <a:lnTo>
                      <a:pt x="1346998" y="222216"/>
                    </a:lnTo>
                    <a:lnTo>
                      <a:pt x="1346998" y="0"/>
                    </a:lnTo>
                    <a:lnTo>
                      <a:pt x="1259913" y="0"/>
                    </a:lnTo>
                    <a:lnTo>
                      <a:pt x="1259913" y="222216"/>
                    </a:lnTo>
                    <a:lnTo>
                      <a:pt x="771093" y="222216"/>
                    </a:lnTo>
                    <a:lnTo>
                      <a:pt x="771093" y="0"/>
                    </a:lnTo>
                    <a:lnTo>
                      <a:pt x="684008" y="0"/>
                    </a:lnTo>
                    <a:lnTo>
                      <a:pt x="684008" y="222216"/>
                    </a:lnTo>
                    <a:lnTo>
                      <a:pt x="261308" y="222216"/>
                    </a:lnTo>
                    <a:cubicBezTo>
                      <a:pt x="237258" y="222216"/>
                      <a:pt x="217765" y="241716"/>
                      <a:pt x="217765" y="265759"/>
                    </a:cubicBezTo>
                    <a:lnTo>
                      <a:pt x="217765" y="684010"/>
                    </a:lnTo>
                    <a:lnTo>
                      <a:pt x="0" y="684010"/>
                    </a:lnTo>
                    <a:lnTo>
                      <a:pt x="0" y="771095"/>
                    </a:lnTo>
                    <a:lnTo>
                      <a:pt x="217765" y="771095"/>
                    </a:lnTo>
                    <a:lnTo>
                      <a:pt x="217765" y="1267186"/>
                    </a:lnTo>
                    <a:lnTo>
                      <a:pt x="0" y="1267186"/>
                    </a:lnTo>
                    <a:lnTo>
                      <a:pt x="0" y="1354272"/>
                    </a:lnTo>
                    <a:lnTo>
                      <a:pt x="217765" y="1354272"/>
                    </a:lnTo>
                    <a:lnTo>
                      <a:pt x="217765" y="1843091"/>
                    </a:lnTo>
                    <a:lnTo>
                      <a:pt x="0" y="1843091"/>
                    </a:lnTo>
                    <a:lnTo>
                      <a:pt x="0" y="1930177"/>
                    </a:lnTo>
                    <a:lnTo>
                      <a:pt x="217765" y="1930177"/>
                    </a:lnTo>
                    <a:lnTo>
                      <a:pt x="217765" y="2355700"/>
                    </a:lnTo>
                    <a:cubicBezTo>
                      <a:pt x="217765" y="2379743"/>
                      <a:pt x="237258" y="2399243"/>
                      <a:pt x="261308" y="2399243"/>
                    </a:cubicBezTo>
                    <a:lnTo>
                      <a:pt x="684008" y="2399243"/>
                    </a:lnTo>
                    <a:lnTo>
                      <a:pt x="684008" y="2614185"/>
                    </a:lnTo>
                    <a:lnTo>
                      <a:pt x="771093" y="2614185"/>
                    </a:lnTo>
                    <a:lnTo>
                      <a:pt x="771093" y="2399243"/>
                    </a:lnTo>
                    <a:lnTo>
                      <a:pt x="1259913" y="2399243"/>
                    </a:lnTo>
                    <a:lnTo>
                      <a:pt x="1259913" y="2614185"/>
                    </a:lnTo>
                    <a:lnTo>
                      <a:pt x="1346998" y="2614185"/>
                    </a:lnTo>
                    <a:lnTo>
                      <a:pt x="1346998" y="2399243"/>
                    </a:lnTo>
                    <a:lnTo>
                      <a:pt x="1843097" y="2399243"/>
                    </a:lnTo>
                    <a:lnTo>
                      <a:pt x="1843097" y="2614185"/>
                    </a:lnTo>
                    <a:lnTo>
                      <a:pt x="1930182" y="2614185"/>
                    </a:lnTo>
                    <a:lnTo>
                      <a:pt x="1930182" y="2399243"/>
                    </a:lnTo>
                    <a:lnTo>
                      <a:pt x="2347925" y="2399243"/>
                    </a:lnTo>
                    <a:cubicBezTo>
                      <a:pt x="2371975" y="2399243"/>
                      <a:pt x="2391468" y="2379743"/>
                      <a:pt x="2391468" y="2355700"/>
                    </a:cubicBezTo>
                    <a:lnTo>
                      <a:pt x="2391468" y="1930177"/>
                    </a:lnTo>
                    <a:lnTo>
                      <a:pt x="2614190" y="1930177"/>
                    </a:lnTo>
                    <a:lnTo>
                      <a:pt x="2614190" y="1843091"/>
                    </a:lnTo>
                    <a:lnTo>
                      <a:pt x="2391468" y="1843091"/>
                    </a:lnTo>
                    <a:lnTo>
                      <a:pt x="2391468" y="1354272"/>
                    </a:lnTo>
                    <a:lnTo>
                      <a:pt x="2614190" y="1354272"/>
                    </a:lnTo>
                    <a:lnTo>
                      <a:pt x="2614190" y="1267186"/>
                    </a:lnTo>
                    <a:lnTo>
                      <a:pt x="2391468" y="1267186"/>
                    </a:lnTo>
                    <a:lnTo>
                      <a:pt x="2391468" y="771095"/>
                    </a:lnTo>
                    <a:lnTo>
                      <a:pt x="2614190" y="771095"/>
                    </a:lnTo>
                    <a:lnTo>
                      <a:pt x="2614190" y="684010"/>
                    </a:lnTo>
                    <a:lnTo>
                      <a:pt x="2391468" y="684010"/>
                    </a:lnTo>
                    <a:lnTo>
                      <a:pt x="2391468" y="265759"/>
                    </a:lnTo>
                    <a:close/>
                  </a:path>
                </a:pathLst>
              </a:custGeom>
              <a:solidFill>
                <a:srgbClr val="F0F0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02" name="Google Shape;202;g3894d66ec4e_0_750"/>
              <p:cNvGrpSpPr/>
              <p:nvPr/>
            </p:nvGrpSpPr>
            <p:grpSpPr>
              <a:xfrm>
                <a:off x="2676412" y="3745748"/>
                <a:ext cx="303401" cy="261219"/>
                <a:chOff x="2519388" y="2049474"/>
                <a:chExt cx="4077964" cy="3511002"/>
              </a:xfrm>
            </p:grpSpPr>
            <p:sp>
              <p:nvSpPr>
                <p:cNvPr id="203" name="Google Shape;203;g3894d66ec4e_0_750"/>
                <p:cNvSpPr/>
                <p:nvPr/>
              </p:nvSpPr>
              <p:spPr>
                <a:xfrm>
                  <a:off x="2519388" y="2049474"/>
                  <a:ext cx="1435732" cy="2042856"/>
                </a:xfrm>
                <a:custGeom>
                  <a:avLst/>
                  <a:gdLst/>
                  <a:ahLst/>
                  <a:cxnLst/>
                  <a:rect l="l" t="t" r="r" b="b"/>
                  <a:pathLst>
                    <a:path w="1435732" h="2042856" extrusionOk="0">
                      <a:moveTo>
                        <a:pt x="1210671" y="2019094"/>
                      </a:moveTo>
                      <a:cubicBezTo>
                        <a:pt x="1139826" y="2064402"/>
                        <a:pt x="1046738" y="2042984"/>
                        <a:pt x="1002254" y="1971315"/>
                      </a:cubicBezTo>
                      <a:lnTo>
                        <a:pt x="38427" y="384707"/>
                      </a:lnTo>
                      <a:cubicBezTo>
                        <a:pt x="-41480" y="257021"/>
                        <a:pt x="2181" y="66726"/>
                        <a:pt x="179294" y="3295"/>
                      </a:cubicBezTo>
                      <a:cubicBezTo>
                        <a:pt x="185061" y="824"/>
                        <a:pt x="190827" y="0"/>
                        <a:pt x="197417" y="0"/>
                      </a:cubicBezTo>
                      <a:lnTo>
                        <a:pt x="1208200" y="0"/>
                      </a:lnTo>
                      <a:cubicBezTo>
                        <a:pt x="1291402" y="0"/>
                        <a:pt x="1360600" y="74964"/>
                        <a:pt x="1360600" y="159814"/>
                      </a:cubicBezTo>
                      <a:lnTo>
                        <a:pt x="1360600" y="345989"/>
                      </a:lnTo>
                      <a:cubicBezTo>
                        <a:pt x="1360600" y="430015"/>
                        <a:pt x="1293050" y="498389"/>
                        <a:pt x="1209848" y="498389"/>
                      </a:cubicBezTo>
                      <a:lnTo>
                        <a:pt x="958594" y="498389"/>
                      </a:lnTo>
                      <a:lnTo>
                        <a:pt x="685921" y="498389"/>
                      </a:lnTo>
                      <a:lnTo>
                        <a:pt x="1412498" y="1709351"/>
                      </a:lnTo>
                      <a:cubicBezTo>
                        <a:pt x="1456983" y="1780197"/>
                        <a:pt x="1435564" y="1874108"/>
                        <a:pt x="1365543" y="1919416"/>
                      </a:cubicBezTo>
                      <a:lnTo>
                        <a:pt x="1210671" y="20190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4" name="Google Shape;204;g3894d66ec4e_0_750"/>
                <p:cNvSpPr/>
                <p:nvPr/>
              </p:nvSpPr>
              <p:spPr>
                <a:xfrm>
                  <a:off x="4284465" y="2055237"/>
                  <a:ext cx="2312887" cy="1252322"/>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solidFill>
                  <a:srgbClr val="1FD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5" name="Google Shape;205;g3894d66ec4e_0_750"/>
                <p:cNvSpPr/>
                <p:nvPr/>
              </p:nvSpPr>
              <p:spPr>
                <a:xfrm>
                  <a:off x="3848818" y="3508596"/>
                  <a:ext cx="1878584" cy="2051880"/>
                </a:xfrm>
                <a:custGeom>
                  <a:avLst/>
                  <a:gdLst/>
                  <a:ahLst/>
                  <a:cxnLst/>
                  <a:rect l="l" t="t" r="r" b="b"/>
                  <a:pathLst>
                    <a:path w="1878584" h="2051880" extrusionOk="0">
                      <a:moveTo>
                        <a:pt x="1448902" y="71469"/>
                      </a:moveTo>
                      <a:cubicBezTo>
                        <a:pt x="1490915" y="1447"/>
                        <a:pt x="1581531" y="-20795"/>
                        <a:pt x="1653200" y="21218"/>
                      </a:cubicBezTo>
                      <a:lnTo>
                        <a:pt x="1794891" y="105244"/>
                      </a:lnTo>
                      <a:cubicBezTo>
                        <a:pt x="1906102" y="171146"/>
                        <a:pt x="1894569" y="284005"/>
                        <a:pt x="1829490" y="393568"/>
                      </a:cubicBezTo>
                      <a:lnTo>
                        <a:pt x="902733" y="1938987"/>
                      </a:lnTo>
                      <a:cubicBezTo>
                        <a:pt x="826945" y="2066673"/>
                        <a:pt x="672074" y="2098801"/>
                        <a:pt x="533678" y="1968643"/>
                      </a:cubicBezTo>
                      <a:cubicBezTo>
                        <a:pt x="529559" y="1964524"/>
                        <a:pt x="525440" y="1959581"/>
                        <a:pt x="522969" y="1953815"/>
                      </a:cubicBezTo>
                      <a:lnTo>
                        <a:pt x="16342" y="1099551"/>
                      </a:lnTo>
                      <a:cubicBezTo>
                        <a:pt x="-21552" y="1026234"/>
                        <a:pt x="8928" y="938089"/>
                        <a:pt x="82244" y="901019"/>
                      </a:cubicBezTo>
                      <a:lnTo>
                        <a:pt x="252768" y="805460"/>
                      </a:lnTo>
                      <a:cubicBezTo>
                        <a:pt x="326084" y="768390"/>
                        <a:pt x="415877" y="798046"/>
                        <a:pt x="453771" y="871363"/>
                      </a:cubicBezTo>
                      <a:lnTo>
                        <a:pt x="709968" y="1299730"/>
                      </a:lnTo>
                      <a:lnTo>
                        <a:pt x="1448902" y="714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grpSp>
        <p:nvGrpSpPr>
          <p:cNvPr id="206" name="Google Shape;206;g3894d66ec4e_0_750"/>
          <p:cNvGrpSpPr/>
          <p:nvPr/>
        </p:nvGrpSpPr>
        <p:grpSpPr>
          <a:xfrm>
            <a:off x="6036391" y="3949122"/>
            <a:ext cx="603300" cy="645900"/>
            <a:chOff x="6096000" y="2836734"/>
            <a:chExt cx="603300" cy="645900"/>
          </a:xfrm>
        </p:grpSpPr>
        <p:sp>
          <p:nvSpPr>
            <p:cNvPr id="207" name="Google Shape;207;g3894d66ec4e_0_750"/>
            <p:cNvSpPr/>
            <p:nvPr/>
          </p:nvSpPr>
          <p:spPr>
            <a:xfrm>
              <a:off x="6096000" y="2836734"/>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08" name="Google Shape;208;g3894d66ec4e_0_750"/>
            <p:cNvGrpSpPr/>
            <p:nvPr/>
          </p:nvGrpSpPr>
          <p:grpSpPr>
            <a:xfrm>
              <a:off x="6220335" y="2981990"/>
              <a:ext cx="353987" cy="354867"/>
              <a:chOff x="2862121" y="5001419"/>
              <a:chExt cx="402853" cy="403854"/>
            </a:xfrm>
          </p:grpSpPr>
          <p:sp>
            <p:nvSpPr>
              <p:cNvPr id="209" name="Google Shape;209;g3894d66ec4e_0_750"/>
              <p:cNvSpPr/>
              <p:nvPr/>
            </p:nvSpPr>
            <p:spPr>
              <a:xfrm>
                <a:off x="2862121" y="5001419"/>
                <a:ext cx="402853" cy="403854"/>
              </a:xfrm>
              <a:custGeom>
                <a:avLst/>
                <a:gdLst/>
                <a:ahLst/>
                <a:cxnLst/>
                <a:rect l="l" t="t" r="r" b="b"/>
                <a:pathLst>
                  <a:path w="557582" h="558968" extrusionOk="0">
                    <a:moveTo>
                      <a:pt x="551284" y="558969"/>
                    </a:moveTo>
                    <a:lnTo>
                      <a:pt x="6299" y="558969"/>
                    </a:lnTo>
                    <a:cubicBezTo>
                      <a:pt x="2820" y="558969"/>
                      <a:pt x="0" y="556149"/>
                      <a:pt x="0" y="552670"/>
                    </a:cubicBezTo>
                    <a:lnTo>
                      <a:pt x="0" y="6299"/>
                    </a:lnTo>
                    <a:cubicBezTo>
                      <a:pt x="0" y="2820"/>
                      <a:pt x="2820" y="0"/>
                      <a:pt x="6299" y="0"/>
                    </a:cubicBezTo>
                    <a:lnTo>
                      <a:pt x="416477" y="0"/>
                    </a:lnTo>
                    <a:cubicBezTo>
                      <a:pt x="419777" y="35"/>
                      <a:pt x="422424" y="2738"/>
                      <a:pt x="422390" y="6038"/>
                    </a:cubicBezTo>
                    <a:cubicBezTo>
                      <a:pt x="422388" y="6125"/>
                      <a:pt x="422386" y="6213"/>
                      <a:pt x="422381" y="6299"/>
                    </a:cubicBezTo>
                    <a:lnTo>
                      <a:pt x="422381" y="15298"/>
                    </a:lnTo>
                    <a:cubicBezTo>
                      <a:pt x="422561" y="18594"/>
                      <a:pt x="420034" y="21411"/>
                      <a:pt x="416738" y="21589"/>
                    </a:cubicBezTo>
                    <a:cubicBezTo>
                      <a:pt x="416652" y="21594"/>
                      <a:pt x="416564" y="21596"/>
                      <a:pt x="416477" y="21598"/>
                    </a:cubicBezTo>
                    <a:lnTo>
                      <a:pt x="21598" y="21598"/>
                    </a:lnTo>
                    <a:lnTo>
                      <a:pt x="21598" y="537371"/>
                    </a:lnTo>
                    <a:lnTo>
                      <a:pt x="535985" y="537371"/>
                    </a:lnTo>
                    <a:lnTo>
                      <a:pt x="535985" y="21598"/>
                    </a:lnTo>
                    <a:lnTo>
                      <a:pt x="509744" y="21598"/>
                    </a:lnTo>
                    <a:cubicBezTo>
                      <a:pt x="506276" y="21609"/>
                      <a:pt x="503455" y="18803"/>
                      <a:pt x="503445" y="15334"/>
                    </a:cubicBezTo>
                    <a:cubicBezTo>
                      <a:pt x="503445" y="15322"/>
                      <a:pt x="503445" y="15311"/>
                      <a:pt x="503445" y="15298"/>
                    </a:cubicBezTo>
                    <a:lnTo>
                      <a:pt x="503445" y="6299"/>
                    </a:lnTo>
                    <a:cubicBezTo>
                      <a:pt x="503445" y="2820"/>
                      <a:pt x="506265" y="0"/>
                      <a:pt x="509744" y="0"/>
                    </a:cubicBezTo>
                    <a:lnTo>
                      <a:pt x="551284" y="0"/>
                    </a:lnTo>
                    <a:cubicBezTo>
                      <a:pt x="554763" y="0"/>
                      <a:pt x="557583" y="2820"/>
                      <a:pt x="557583" y="6299"/>
                    </a:cubicBezTo>
                    <a:lnTo>
                      <a:pt x="557583" y="552670"/>
                    </a:lnTo>
                    <a:cubicBezTo>
                      <a:pt x="557583" y="556149"/>
                      <a:pt x="554763" y="558969"/>
                      <a:pt x="551284" y="558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0" name="Google Shape;210;g3894d66ec4e_0_750"/>
              <p:cNvSpPr/>
              <p:nvPr/>
            </p:nvSpPr>
            <p:spPr>
              <a:xfrm>
                <a:off x="2960273" y="5007747"/>
                <a:ext cx="16696" cy="75543"/>
              </a:xfrm>
              <a:custGeom>
                <a:avLst/>
                <a:gdLst/>
                <a:ahLst/>
                <a:cxnLst/>
                <a:rect l="l" t="t" r="r" b="b"/>
                <a:pathLst>
                  <a:path w="23109" h="104197" extrusionOk="0">
                    <a:moveTo>
                      <a:pt x="23110" y="6303"/>
                    </a:moveTo>
                    <a:lnTo>
                      <a:pt x="23110" y="97842"/>
                    </a:lnTo>
                    <a:cubicBezTo>
                      <a:pt x="22982" y="101452"/>
                      <a:pt x="19971" y="104287"/>
                      <a:pt x="16360" y="104195"/>
                    </a:cubicBezTo>
                    <a:lnTo>
                      <a:pt x="6731" y="104195"/>
                    </a:lnTo>
                    <a:cubicBezTo>
                      <a:pt x="3123" y="104287"/>
                      <a:pt x="117" y="101449"/>
                      <a:pt x="0" y="97842"/>
                    </a:cubicBezTo>
                    <a:lnTo>
                      <a:pt x="0" y="6303"/>
                    </a:lnTo>
                    <a:cubicBezTo>
                      <a:pt x="128" y="2709"/>
                      <a:pt x="3135" y="-108"/>
                      <a:pt x="6731" y="4"/>
                    </a:cubicBezTo>
                    <a:lnTo>
                      <a:pt x="16360" y="4"/>
                    </a:lnTo>
                    <a:cubicBezTo>
                      <a:pt x="19962" y="-117"/>
                      <a:pt x="22982" y="2702"/>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1" name="Google Shape;211;g3894d66ec4e_0_750"/>
              <p:cNvSpPr/>
              <p:nvPr/>
            </p:nvSpPr>
            <p:spPr>
              <a:xfrm>
                <a:off x="3150754" y="5007744"/>
                <a:ext cx="17093" cy="75548"/>
              </a:xfrm>
              <a:custGeom>
                <a:avLst/>
                <a:gdLst/>
                <a:ahLst/>
                <a:cxnLst/>
                <a:rect l="l" t="t" r="r" b="b"/>
                <a:pathLst>
                  <a:path w="23577" h="104204" extrusionOk="0">
                    <a:moveTo>
                      <a:pt x="23578" y="6307"/>
                    </a:moveTo>
                    <a:lnTo>
                      <a:pt x="23578" y="97845"/>
                    </a:lnTo>
                    <a:cubicBezTo>
                      <a:pt x="23263" y="101548"/>
                      <a:pt x="20091" y="104346"/>
                      <a:pt x="16378" y="104199"/>
                    </a:cubicBezTo>
                    <a:lnTo>
                      <a:pt x="6749" y="104199"/>
                    </a:lnTo>
                    <a:cubicBezTo>
                      <a:pt x="3139" y="104290"/>
                      <a:pt x="128" y="101456"/>
                      <a:pt x="0" y="97845"/>
                    </a:cubicBezTo>
                    <a:lnTo>
                      <a:pt x="0" y="6307"/>
                    </a:lnTo>
                    <a:cubicBezTo>
                      <a:pt x="128" y="2705"/>
                      <a:pt x="3148" y="-113"/>
                      <a:pt x="6749" y="7"/>
                    </a:cubicBezTo>
                    <a:lnTo>
                      <a:pt x="16378" y="7"/>
                    </a:lnTo>
                    <a:cubicBezTo>
                      <a:pt x="20079" y="-162"/>
                      <a:pt x="23254" y="2617"/>
                      <a:pt x="23578" y="6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2" name="Google Shape;212;g3894d66ec4e_0_750"/>
              <p:cNvSpPr/>
              <p:nvPr/>
            </p:nvSpPr>
            <p:spPr>
              <a:xfrm>
                <a:off x="2969534" y="5066341"/>
                <a:ext cx="185939" cy="16787"/>
              </a:xfrm>
              <a:custGeom>
                <a:avLst/>
                <a:gdLst/>
                <a:ahLst/>
                <a:cxnLst/>
                <a:rect l="l" t="t" r="r" b="b"/>
                <a:pathLst>
                  <a:path w="257355" h="23235" extrusionOk="0">
                    <a:moveTo>
                      <a:pt x="257356" y="23236"/>
                    </a:moveTo>
                    <a:lnTo>
                      <a:pt x="0" y="23236"/>
                    </a:lnTo>
                    <a:lnTo>
                      <a:pt x="7199" y="0"/>
                    </a:lnTo>
                    <a:lnTo>
                      <a:pt x="253756" y="0"/>
                    </a:lnTo>
                    <a:lnTo>
                      <a:pt x="257356" y="232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3" name="Google Shape;213;g3894d66ec4e_0_750"/>
              <p:cNvSpPr/>
              <p:nvPr/>
            </p:nvSpPr>
            <p:spPr>
              <a:xfrm>
                <a:off x="3024322"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4" name="Google Shape;214;g3894d66ec4e_0_750"/>
              <p:cNvSpPr/>
              <p:nvPr/>
            </p:nvSpPr>
            <p:spPr>
              <a:xfrm>
                <a:off x="3085545"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nvGrpSpPr>
          <p:cNvPr id="215" name="Google Shape;215;g3894d66ec4e_0_750"/>
          <p:cNvGrpSpPr/>
          <p:nvPr/>
        </p:nvGrpSpPr>
        <p:grpSpPr>
          <a:xfrm>
            <a:off x="7218420" y="2387412"/>
            <a:ext cx="603300" cy="645900"/>
            <a:chOff x="2615413" y="2677268"/>
            <a:chExt cx="603300" cy="645900"/>
          </a:xfrm>
        </p:grpSpPr>
        <p:sp>
          <p:nvSpPr>
            <p:cNvPr id="216" name="Google Shape;216;g3894d66ec4e_0_750"/>
            <p:cNvSpPr/>
            <p:nvPr/>
          </p:nvSpPr>
          <p:spPr>
            <a:xfrm>
              <a:off x="2615413" y="2677268"/>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17" name="Google Shape;217;g3894d66ec4e_0_750"/>
            <p:cNvGrpSpPr/>
            <p:nvPr/>
          </p:nvGrpSpPr>
          <p:grpSpPr>
            <a:xfrm>
              <a:off x="2720360" y="2802001"/>
              <a:ext cx="398716" cy="398715"/>
              <a:chOff x="2526870" y="3564450"/>
              <a:chExt cx="607799" cy="607798"/>
            </a:xfrm>
          </p:grpSpPr>
          <p:sp>
            <p:nvSpPr>
              <p:cNvPr id="218" name="Google Shape;218;g3894d66ec4e_0_750"/>
              <p:cNvSpPr/>
              <p:nvPr/>
            </p:nvSpPr>
            <p:spPr>
              <a:xfrm>
                <a:off x="2526870" y="3564450"/>
                <a:ext cx="607799" cy="607798"/>
              </a:xfrm>
              <a:custGeom>
                <a:avLst/>
                <a:gdLst/>
                <a:ahLst/>
                <a:cxnLst/>
                <a:rect l="l" t="t" r="r" b="b"/>
                <a:pathLst>
                  <a:path w="2614189" h="2614184" extrusionOk="0">
                    <a:moveTo>
                      <a:pt x="2391468" y="265759"/>
                    </a:moveTo>
                    <a:cubicBezTo>
                      <a:pt x="2391468" y="241716"/>
                      <a:pt x="2371975" y="222216"/>
                      <a:pt x="2347925" y="222216"/>
                    </a:cubicBezTo>
                    <a:lnTo>
                      <a:pt x="1930182" y="222216"/>
                    </a:lnTo>
                    <a:lnTo>
                      <a:pt x="1930182" y="0"/>
                    </a:lnTo>
                    <a:lnTo>
                      <a:pt x="1843097" y="0"/>
                    </a:lnTo>
                    <a:lnTo>
                      <a:pt x="1843097" y="222216"/>
                    </a:lnTo>
                    <a:lnTo>
                      <a:pt x="1721177" y="222216"/>
                    </a:lnTo>
                    <a:lnTo>
                      <a:pt x="1721177" y="309302"/>
                    </a:lnTo>
                    <a:lnTo>
                      <a:pt x="2304382" y="309302"/>
                    </a:lnTo>
                    <a:lnTo>
                      <a:pt x="2304382" y="2312157"/>
                    </a:lnTo>
                    <a:lnTo>
                      <a:pt x="304851" y="2312157"/>
                    </a:lnTo>
                    <a:lnTo>
                      <a:pt x="304851" y="309302"/>
                    </a:lnTo>
                    <a:lnTo>
                      <a:pt x="1457800" y="309302"/>
                    </a:lnTo>
                    <a:lnTo>
                      <a:pt x="1457800" y="222216"/>
                    </a:lnTo>
                    <a:lnTo>
                      <a:pt x="1346998" y="222216"/>
                    </a:lnTo>
                    <a:lnTo>
                      <a:pt x="1346998" y="0"/>
                    </a:lnTo>
                    <a:lnTo>
                      <a:pt x="1259913" y="0"/>
                    </a:lnTo>
                    <a:lnTo>
                      <a:pt x="1259913" y="222216"/>
                    </a:lnTo>
                    <a:lnTo>
                      <a:pt x="771093" y="222216"/>
                    </a:lnTo>
                    <a:lnTo>
                      <a:pt x="771093" y="0"/>
                    </a:lnTo>
                    <a:lnTo>
                      <a:pt x="684008" y="0"/>
                    </a:lnTo>
                    <a:lnTo>
                      <a:pt x="684008" y="222216"/>
                    </a:lnTo>
                    <a:lnTo>
                      <a:pt x="261308" y="222216"/>
                    </a:lnTo>
                    <a:cubicBezTo>
                      <a:pt x="237258" y="222216"/>
                      <a:pt x="217765" y="241716"/>
                      <a:pt x="217765" y="265759"/>
                    </a:cubicBezTo>
                    <a:lnTo>
                      <a:pt x="217765" y="684010"/>
                    </a:lnTo>
                    <a:lnTo>
                      <a:pt x="0" y="684010"/>
                    </a:lnTo>
                    <a:lnTo>
                      <a:pt x="0" y="771095"/>
                    </a:lnTo>
                    <a:lnTo>
                      <a:pt x="217765" y="771095"/>
                    </a:lnTo>
                    <a:lnTo>
                      <a:pt x="217765" y="1267186"/>
                    </a:lnTo>
                    <a:lnTo>
                      <a:pt x="0" y="1267186"/>
                    </a:lnTo>
                    <a:lnTo>
                      <a:pt x="0" y="1354272"/>
                    </a:lnTo>
                    <a:lnTo>
                      <a:pt x="217765" y="1354272"/>
                    </a:lnTo>
                    <a:lnTo>
                      <a:pt x="217765" y="1843091"/>
                    </a:lnTo>
                    <a:lnTo>
                      <a:pt x="0" y="1843091"/>
                    </a:lnTo>
                    <a:lnTo>
                      <a:pt x="0" y="1930177"/>
                    </a:lnTo>
                    <a:lnTo>
                      <a:pt x="217765" y="1930177"/>
                    </a:lnTo>
                    <a:lnTo>
                      <a:pt x="217765" y="2355700"/>
                    </a:lnTo>
                    <a:cubicBezTo>
                      <a:pt x="217765" y="2379743"/>
                      <a:pt x="237258" y="2399243"/>
                      <a:pt x="261308" y="2399243"/>
                    </a:cubicBezTo>
                    <a:lnTo>
                      <a:pt x="684008" y="2399243"/>
                    </a:lnTo>
                    <a:lnTo>
                      <a:pt x="684008" y="2614185"/>
                    </a:lnTo>
                    <a:lnTo>
                      <a:pt x="771093" y="2614185"/>
                    </a:lnTo>
                    <a:lnTo>
                      <a:pt x="771093" y="2399243"/>
                    </a:lnTo>
                    <a:lnTo>
                      <a:pt x="1259913" y="2399243"/>
                    </a:lnTo>
                    <a:lnTo>
                      <a:pt x="1259913" y="2614185"/>
                    </a:lnTo>
                    <a:lnTo>
                      <a:pt x="1346998" y="2614185"/>
                    </a:lnTo>
                    <a:lnTo>
                      <a:pt x="1346998" y="2399243"/>
                    </a:lnTo>
                    <a:lnTo>
                      <a:pt x="1843097" y="2399243"/>
                    </a:lnTo>
                    <a:lnTo>
                      <a:pt x="1843097" y="2614185"/>
                    </a:lnTo>
                    <a:lnTo>
                      <a:pt x="1930182" y="2614185"/>
                    </a:lnTo>
                    <a:lnTo>
                      <a:pt x="1930182" y="2399243"/>
                    </a:lnTo>
                    <a:lnTo>
                      <a:pt x="2347925" y="2399243"/>
                    </a:lnTo>
                    <a:cubicBezTo>
                      <a:pt x="2371975" y="2399243"/>
                      <a:pt x="2391468" y="2379743"/>
                      <a:pt x="2391468" y="2355700"/>
                    </a:cubicBezTo>
                    <a:lnTo>
                      <a:pt x="2391468" y="1930177"/>
                    </a:lnTo>
                    <a:lnTo>
                      <a:pt x="2614190" y="1930177"/>
                    </a:lnTo>
                    <a:lnTo>
                      <a:pt x="2614190" y="1843091"/>
                    </a:lnTo>
                    <a:lnTo>
                      <a:pt x="2391468" y="1843091"/>
                    </a:lnTo>
                    <a:lnTo>
                      <a:pt x="2391468" y="1354272"/>
                    </a:lnTo>
                    <a:lnTo>
                      <a:pt x="2614190" y="1354272"/>
                    </a:lnTo>
                    <a:lnTo>
                      <a:pt x="2614190" y="1267186"/>
                    </a:lnTo>
                    <a:lnTo>
                      <a:pt x="2391468" y="1267186"/>
                    </a:lnTo>
                    <a:lnTo>
                      <a:pt x="2391468" y="771095"/>
                    </a:lnTo>
                    <a:lnTo>
                      <a:pt x="2614190" y="771095"/>
                    </a:lnTo>
                    <a:lnTo>
                      <a:pt x="2614190" y="684010"/>
                    </a:lnTo>
                    <a:lnTo>
                      <a:pt x="2391468" y="684010"/>
                    </a:lnTo>
                    <a:lnTo>
                      <a:pt x="2391468" y="265759"/>
                    </a:lnTo>
                    <a:close/>
                  </a:path>
                </a:pathLst>
              </a:custGeom>
              <a:solidFill>
                <a:srgbClr val="F0F0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19" name="Google Shape;219;g3894d66ec4e_0_750"/>
              <p:cNvGrpSpPr/>
              <p:nvPr/>
            </p:nvGrpSpPr>
            <p:grpSpPr>
              <a:xfrm>
                <a:off x="2676412" y="3745748"/>
                <a:ext cx="303401" cy="261219"/>
                <a:chOff x="2519388" y="2049474"/>
                <a:chExt cx="4077964" cy="3511002"/>
              </a:xfrm>
            </p:grpSpPr>
            <p:sp>
              <p:nvSpPr>
                <p:cNvPr id="220" name="Google Shape;220;g3894d66ec4e_0_750"/>
                <p:cNvSpPr/>
                <p:nvPr/>
              </p:nvSpPr>
              <p:spPr>
                <a:xfrm>
                  <a:off x="2519388" y="2049474"/>
                  <a:ext cx="1435732" cy="2042856"/>
                </a:xfrm>
                <a:custGeom>
                  <a:avLst/>
                  <a:gdLst/>
                  <a:ahLst/>
                  <a:cxnLst/>
                  <a:rect l="l" t="t" r="r" b="b"/>
                  <a:pathLst>
                    <a:path w="1435732" h="2042856" extrusionOk="0">
                      <a:moveTo>
                        <a:pt x="1210671" y="2019094"/>
                      </a:moveTo>
                      <a:cubicBezTo>
                        <a:pt x="1139826" y="2064402"/>
                        <a:pt x="1046738" y="2042984"/>
                        <a:pt x="1002254" y="1971315"/>
                      </a:cubicBezTo>
                      <a:lnTo>
                        <a:pt x="38427" y="384707"/>
                      </a:lnTo>
                      <a:cubicBezTo>
                        <a:pt x="-41480" y="257021"/>
                        <a:pt x="2181" y="66726"/>
                        <a:pt x="179294" y="3295"/>
                      </a:cubicBezTo>
                      <a:cubicBezTo>
                        <a:pt x="185061" y="824"/>
                        <a:pt x="190827" y="0"/>
                        <a:pt x="197417" y="0"/>
                      </a:cubicBezTo>
                      <a:lnTo>
                        <a:pt x="1208200" y="0"/>
                      </a:lnTo>
                      <a:cubicBezTo>
                        <a:pt x="1291402" y="0"/>
                        <a:pt x="1360600" y="74964"/>
                        <a:pt x="1360600" y="159814"/>
                      </a:cubicBezTo>
                      <a:lnTo>
                        <a:pt x="1360600" y="345989"/>
                      </a:lnTo>
                      <a:cubicBezTo>
                        <a:pt x="1360600" y="430015"/>
                        <a:pt x="1293050" y="498389"/>
                        <a:pt x="1209848" y="498389"/>
                      </a:cubicBezTo>
                      <a:lnTo>
                        <a:pt x="958594" y="498389"/>
                      </a:lnTo>
                      <a:lnTo>
                        <a:pt x="685921" y="498389"/>
                      </a:lnTo>
                      <a:lnTo>
                        <a:pt x="1412498" y="1709351"/>
                      </a:lnTo>
                      <a:cubicBezTo>
                        <a:pt x="1456983" y="1780197"/>
                        <a:pt x="1435564" y="1874108"/>
                        <a:pt x="1365543" y="1919416"/>
                      </a:cubicBezTo>
                      <a:lnTo>
                        <a:pt x="1210671" y="20190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1" name="Google Shape;221;g3894d66ec4e_0_750"/>
                <p:cNvSpPr/>
                <p:nvPr/>
              </p:nvSpPr>
              <p:spPr>
                <a:xfrm>
                  <a:off x="4284465" y="2055237"/>
                  <a:ext cx="2312887" cy="1252322"/>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solidFill>
                  <a:srgbClr val="1FD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2" name="Google Shape;222;g3894d66ec4e_0_750"/>
                <p:cNvSpPr/>
                <p:nvPr/>
              </p:nvSpPr>
              <p:spPr>
                <a:xfrm>
                  <a:off x="3848818" y="3508596"/>
                  <a:ext cx="1878584" cy="2051880"/>
                </a:xfrm>
                <a:custGeom>
                  <a:avLst/>
                  <a:gdLst/>
                  <a:ahLst/>
                  <a:cxnLst/>
                  <a:rect l="l" t="t" r="r" b="b"/>
                  <a:pathLst>
                    <a:path w="1878584" h="2051880" extrusionOk="0">
                      <a:moveTo>
                        <a:pt x="1448902" y="71469"/>
                      </a:moveTo>
                      <a:cubicBezTo>
                        <a:pt x="1490915" y="1447"/>
                        <a:pt x="1581531" y="-20795"/>
                        <a:pt x="1653200" y="21218"/>
                      </a:cubicBezTo>
                      <a:lnTo>
                        <a:pt x="1794891" y="105244"/>
                      </a:lnTo>
                      <a:cubicBezTo>
                        <a:pt x="1906102" y="171146"/>
                        <a:pt x="1894569" y="284005"/>
                        <a:pt x="1829490" y="393568"/>
                      </a:cubicBezTo>
                      <a:lnTo>
                        <a:pt x="902733" y="1938987"/>
                      </a:lnTo>
                      <a:cubicBezTo>
                        <a:pt x="826945" y="2066673"/>
                        <a:pt x="672074" y="2098801"/>
                        <a:pt x="533678" y="1968643"/>
                      </a:cubicBezTo>
                      <a:cubicBezTo>
                        <a:pt x="529559" y="1964524"/>
                        <a:pt x="525440" y="1959581"/>
                        <a:pt x="522969" y="1953815"/>
                      </a:cubicBezTo>
                      <a:lnTo>
                        <a:pt x="16342" y="1099551"/>
                      </a:lnTo>
                      <a:cubicBezTo>
                        <a:pt x="-21552" y="1026234"/>
                        <a:pt x="8928" y="938089"/>
                        <a:pt x="82244" y="901019"/>
                      </a:cubicBezTo>
                      <a:lnTo>
                        <a:pt x="252768" y="805460"/>
                      </a:lnTo>
                      <a:cubicBezTo>
                        <a:pt x="326084" y="768390"/>
                        <a:pt x="415877" y="798046"/>
                        <a:pt x="453771" y="871363"/>
                      </a:cubicBezTo>
                      <a:lnTo>
                        <a:pt x="709968" y="1299730"/>
                      </a:lnTo>
                      <a:lnTo>
                        <a:pt x="1448902" y="714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grpSp>
        <p:nvGrpSpPr>
          <p:cNvPr id="223" name="Google Shape;223;g3894d66ec4e_0_750"/>
          <p:cNvGrpSpPr/>
          <p:nvPr/>
        </p:nvGrpSpPr>
        <p:grpSpPr>
          <a:xfrm>
            <a:off x="7218420" y="3949122"/>
            <a:ext cx="603300" cy="645900"/>
            <a:chOff x="6096000" y="2836734"/>
            <a:chExt cx="603300" cy="645900"/>
          </a:xfrm>
        </p:grpSpPr>
        <p:sp>
          <p:nvSpPr>
            <p:cNvPr id="224" name="Google Shape;224;g3894d66ec4e_0_750"/>
            <p:cNvSpPr/>
            <p:nvPr/>
          </p:nvSpPr>
          <p:spPr>
            <a:xfrm>
              <a:off x="6096000" y="2836734"/>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25" name="Google Shape;225;g3894d66ec4e_0_750"/>
            <p:cNvGrpSpPr/>
            <p:nvPr/>
          </p:nvGrpSpPr>
          <p:grpSpPr>
            <a:xfrm>
              <a:off x="6220335" y="2981990"/>
              <a:ext cx="353987" cy="354867"/>
              <a:chOff x="2862121" y="5001419"/>
              <a:chExt cx="402853" cy="403854"/>
            </a:xfrm>
          </p:grpSpPr>
          <p:sp>
            <p:nvSpPr>
              <p:cNvPr id="226" name="Google Shape;226;g3894d66ec4e_0_750"/>
              <p:cNvSpPr/>
              <p:nvPr/>
            </p:nvSpPr>
            <p:spPr>
              <a:xfrm>
                <a:off x="2862121" y="5001419"/>
                <a:ext cx="402853" cy="403854"/>
              </a:xfrm>
              <a:custGeom>
                <a:avLst/>
                <a:gdLst/>
                <a:ahLst/>
                <a:cxnLst/>
                <a:rect l="l" t="t" r="r" b="b"/>
                <a:pathLst>
                  <a:path w="557582" h="558968" extrusionOk="0">
                    <a:moveTo>
                      <a:pt x="551284" y="558969"/>
                    </a:moveTo>
                    <a:lnTo>
                      <a:pt x="6299" y="558969"/>
                    </a:lnTo>
                    <a:cubicBezTo>
                      <a:pt x="2820" y="558969"/>
                      <a:pt x="0" y="556149"/>
                      <a:pt x="0" y="552670"/>
                    </a:cubicBezTo>
                    <a:lnTo>
                      <a:pt x="0" y="6299"/>
                    </a:lnTo>
                    <a:cubicBezTo>
                      <a:pt x="0" y="2820"/>
                      <a:pt x="2820" y="0"/>
                      <a:pt x="6299" y="0"/>
                    </a:cubicBezTo>
                    <a:lnTo>
                      <a:pt x="416477" y="0"/>
                    </a:lnTo>
                    <a:cubicBezTo>
                      <a:pt x="419777" y="35"/>
                      <a:pt x="422424" y="2738"/>
                      <a:pt x="422390" y="6038"/>
                    </a:cubicBezTo>
                    <a:cubicBezTo>
                      <a:pt x="422388" y="6125"/>
                      <a:pt x="422386" y="6213"/>
                      <a:pt x="422381" y="6299"/>
                    </a:cubicBezTo>
                    <a:lnTo>
                      <a:pt x="422381" y="15298"/>
                    </a:lnTo>
                    <a:cubicBezTo>
                      <a:pt x="422561" y="18594"/>
                      <a:pt x="420034" y="21411"/>
                      <a:pt x="416738" y="21589"/>
                    </a:cubicBezTo>
                    <a:cubicBezTo>
                      <a:pt x="416652" y="21594"/>
                      <a:pt x="416564" y="21596"/>
                      <a:pt x="416477" y="21598"/>
                    </a:cubicBezTo>
                    <a:lnTo>
                      <a:pt x="21598" y="21598"/>
                    </a:lnTo>
                    <a:lnTo>
                      <a:pt x="21598" y="537371"/>
                    </a:lnTo>
                    <a:lnTo>
                      <a:pt x="535985" y="537371"/>
                    </a:lnTo>
                    <a:lnTo>
                      <a:pt x="535985" y="21598"/>
                    </a:lnTo>
                    <a:lnTo>
                      <a:pt x="509744" y="21598"/>
                    </a:lnTo>
                    <a:cubicBezTo>
                      <a:pt x="506276" y="21609"/>
                      <a:pt x="503455" y="18803"/>
                      <a:pt x="503445" y="15334"/>
                    </a:cubicBezTo>
                    <a:cubicBezTo>
                      <a:pt x="503445" y="15322"/>
                      <a:pt x="503445" y="15311"/>
                      <a:pt x="503445" y="15298"/>
                    </a:cubicBezTo>
                    <a:lnTo>
                      <a:pt x="503445" y="6299"/>
                    </a:lnTo>
                    <a:cubicBezTo>
                      <a:pt x="503445" y="2820"/>
                      <a:pt x="506265" y="0"/>
                      <a:pt x="509744" y="0"/>
                    </a:cubicBezTo>
                    <a:lnTo>
                      <a:pt x="551284" y="0"/>
                    </a:lnTo>
                    <a:cubicBezTo>
                      <a:pt x="554763" y="0"/>
                      <a:pt x="557583" y="2820"/>
                      <a:pt x="557583" y="6299"/>
                    </a:cubicBezTo>
                    <a:lnTo>
                      <a:pt x="557583" y="552670"/>
                    </a:lnTo>
                    <a:cubicBezTo>
                      <a:pt x="557583" y="556149"/>
                      <a:pt x="554763" y="558969"/>
                      <a:pt x="551284" y="558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7" name="Google Shape;227;g3894d66ec4e_0_750"/>
              <p:cNvSpPr/>
              <p:nvPr/>
            </p:nvSpPr>
            <p:spPr>
              <a:xfrm>
                <a:off x="2960273" y="5007747"/>
                <a:ext cx="16696" cy="75543"/>
              </a:xfrm>
              <a:custGeom>
                <a:avLst/>
                <a:gdLst/>
                <a:ahLst/>
                <a:cxnLst/>
                <a:rect l="l" t="t" r="r" b="b"/>
                <a:pathLst>
                  <a:path w="23109" h="104197" extrusionOk="0">
                    <a:moveTo>
                      <a:pt x="23110" y="6303"/>
                    </a:moveTo>
                    <a:lnTo>
                      <a:pt x="23110" y="97842"/>
                    </a:lnTo>
                    <a:cubicBezTo>
                      <a:pt x="22982" y="101452"/>
                      <a:pt x="19971" y="104287"/>
                      <a:pt x="16360" y="104195"/>
                    </a:cubicBezTo>
                    <a:lnTo>
                      <a:pt x="6731" y="104195"/>
                    </a:lnTo>
                    <a:cubicBezTo>
                      <a:pt x="3123" y="104287"/>
                      <a:pt x="117" y="101449"/>
                      <a:pt x="0" y="97842"/>
                    </a:cubicBezTo>
                    <a:lnTo>
                      <a:pt x="0" y="6303"/>
                    </a:lnTo>
                    <a:cubicBezTo>
                      <a:pt x="128" y="2709"/>
                      <a:pt x="3135" y="-108"/>
                      <a:pt x="6731" y="4"/>
                    </a:cubicBezTo>
                    <a:lnTo>
                      <a:pt x="16360" y="4"/>
                    </a:lnTo>
                    <a:cubicBezTo>
                      <a:pt x="19962" y="-117"/>
                      <a:pt x="22982" y="2702"/>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8" name="Google Shape;228;g3894d66ec4e_0_750"/>
              <p:cNvSpPr/>
              <p:nvPr/>
            </p:nvSpPr>
            <p:spPr>
              <a:xfrm>
                <a:off x="3150754" y="5007744"/>
                <a:ext cx="17093" cy="75548"/>
              </a:xfrm>
              <a:custGeom>
                <a:avLst/>
                <a:gdLst/>
                <a:ahLst/>
                <a:cxnLst/>
                <a:rect l="l" t="t" r="r" b="b"/>
                <a:pathLst>
                  <a:path w="23577" h="104204" extrusionOk="0">
                    <a:moveTo>
                      <a:pt x="23578" y="6307"/>
                    </a:moveTo>
                    <a:lnTo>
                      <a:pt x="23578" y="97845"/>
                    </a:lnTo>
                    <a:cubicBezTo>
                      <a:pt x="23263" y="101548"/>
                      <a:pt x="20091" y="104346"/>
                      <a:pt x="16378" y="104199"/>
                    </a:cubicBezTo>
                    <a:lnTo>
                      <a:pt x="6749" y="104199"/>
                    </a:lnTo>
                    <a:cubicBezTo>
                      <a:pt x="3139" y="104290"/>
                      <a:pt x="128" y="101456"/>
                      <a:pt x="0" y="97845"/>
                    </a:cubicBezTo>
                    <a:lnTo>
                      <a:pt x="0" y="6307"/>
                    </a:lnTo>
                    <a:cubicBezTo>
                      <a:pt x="128" y="2705"/>
                      <a:pt x="3148" y="-113"/>
                      <a:pt x="6749" y="7"/>
                    </a:cubicBezTo>
                    <a:lnTo>
                      <a:pt x="16378" y="7"/>
                    </a:lnTo>
                    <a:cubicBezTo>
                      <a:pt x="20079" y="-162"/>
                      <a:pt x="23254" y="2617"/>
                      <a:pt x="23578" y="6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29" name="Google Shape;229;g3894d66ec4e_0_750"/>
              <p:cNvSpPr/>
              <p:nvPr/>
            </p:nvSpPr>
            <p:spPr>
              <a:xfrm>
                <a:off x="2969534" y="5066341"/>
                <a:ext cx="185939" cy="16787"/>
              </a:xfrm>
              <a:custGeom>
                <a:avLst/>
                <a:gdLst/>
                <a:ahLst/>
                <a:cxnLst/>
                <a:rect l="l" t="t" r="r" b="b"/>
                <a:pathLst>
                  <a:path w="257355" h="23235" extrusionOk="0">
                    <a:moveTo>
                      <a:pt x="257356" y="23236"/>
                    </a:moveTo>
                    <a:lnTo>
                      <a:pt x="0" y="23236"/>
                    </a:lnTo>
                    <a:lnTo>
                      <a:pt x="7199" y="0"/>
                    </a:lnTo>
                    <a:lnTo>
                      <a:pt x="253756" y="0"/>
                    </a:lnTo>
                    <a:lnTo>
                      <a:pt x="257356" y="232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30" name="Google Shape;230;g3894d66ec4e_0_750"/>
              <p:cNvSpPr/>
              <p:nvPr/>
            </p:nvSpPr>
            <p:spPr>
              <a:xfrm>
                <a:off x="3024322"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31" name="Google Shape;231;g3894d66ec4e_0_750"/>
              <p:cNvSpPr/>
              <p:nvPr/>
            </p:nvSpPr>
            <p:spPr>
              <a:xfrm>
                <a:off x="3085545"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nvGrpSpPr>
          <p:cNvPr id="232" name="Google Shape;232;g3894d66ec4e_0_750"/>
          <p:cNvGrpSpPr/>
          <p:nvPr/>
        </p:nvGrpSpPr>
        <p:grpSpPr>
          <a:xfrm>
            <a:off x="8400449" y="2387412"/>
            <a:ext cx="603300" cy="645900"/>
            <a:chOff x="2615413" y="2677268"/>
            <a:chExt cx="603300" cy="645900"/>
          </a:xfrm>
        </p:grpSpPr>
        <p:sp>
          <p:nvSpPr>
            <p:cNvPr id="233" name="Google Shape;233;g3894d66ec4e_0_750"/>
            <p:cNvSpPr/>
            <p:nvPr/>
          </p:nvSpPr>
          <p:spPr>
            <a:xfrm>
              <a:off x="2615413" y="2677268"/>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34" name="Google Shape;234;g3894d66ec4e_0_750"/>
            <p:cNvGrpSpPr/>
            <p:nvPr/>
          </p:nvGrpSpPr>
          <p:grpSpPr>
            <a:xfrm>
              <a:off x="2720360" y="2802001"/>
              <a:ext cx="398716" cy="398715"/>
              <a:chOff x="2526870" y="3564450"/>
              <a:chExt cx="607799" cy="607798"/>
            </a:xfrm>
          </p:grpSpPr>
          <p:sp>
            <p:nvSpPr>
              <p:cNvPr id="235" name="Google Shape;235;g3894d66ec4e_0_750"/>
              <p:cNvSpPr/>
              <p:nvPr/>
            </p:nvSpPr>
            <p:spPr>
              <a:xfrm>
                <a:off x="2526870" y="3564450"/>
                <a:ext cx="607799" cy="607798"/>
              </a:xfrm>
              <a:custGeom>
                <a:avLst/>
                <a:gdLst/>
                <a:ahLst/>
                <a:cxnLst/>
                <a:rect l="l" t="t" r="r" b="b"/>
                <a:pathLst>
                  <a:path w="2614189" h="2614184" extrusionOk="0">
                    <a:moveTo>
                      <a:pt x="2391468" y="265759"/>
                    </a:moveTo>
                    <a:cubicBezTo>
                      <a:pt x="2391468" y="241716"/>
                      <a:pt x="2371975" y="222216"/>
                      <a:pt x="2347925" y="222216"/>
                    </a:cubicBezTo>
                    <a:lnTo>
                      <a:pt x="1930182" y="222216"/>
                    </a:lnTo>
                    <a:lnTo>
                      <a:pt x="1930182" y="0"/>
                    </a:lnTo>
                    <a:lnTo>
                      <a:pt x="1843097" y="0"/>
                    </a:lnTo>
                    <a:lnTo>
                      <a:pt x="1843097" y="222216"/>
                    </a:lnTo>
                    <a:lnTo>
                      <a:pt x="1721177" y="222216"/>
                    </a:lnTo>
                    <a:lnTo>
                      <a:pt x="1721177" y="309302"/>
                    </a:lnTo>
                    <a:lnTo>
                      <a:pt x="2304382" y="309302"/>
                    </a:lnTo>
                    <a:lnTo>
                      <a:pt x="2304382" y="2312157"/>
                    </a:lnTo>
                    <a:lnTo>
                      <a:pt x="304851" y="2312157"/>
                    </a:lnTo>
                    <a:lnTo>
                      <a:pt x="304851" y="309302"/>
                    </a:lnTo>
                    <a:lnTo>
                      <a:pt x="1457800" y="309302"/>
                    </a:lnTo>
                    <a:lnTo>
                      <a:pt x="1457800" y="222216"/>
                    </a:lnTo>
                    <a:lnTo>
                      <a:pt x="1346998" y="222216"/>
                    </a:lnTo>
                    <a:lnTo>
                      <a:pt x="1346998" y="0"/>
                    </a:lnTo>
                    <a:lnTo>
                      <a:pt x="1259913" y="0"/>
                    </a:lnTo>
                    <a:lnTo>
                      <a:pt x="1259913" y="222216"/>
                    </a:lnTo>
                    <a:lnTo>
                      <a:pt x="771093" y="222216"/>
                    </a:lnTo>
                    <a:lnTo>
                      <a:pt x="771093" y="0"/>
                    </a:lnTo>
                    <a:lnTo>
                      <a:pt x="684008" y="0"/>
                    </a:lnTo>
                    <a:lnTo>
                      <a:pt x="684008" y="222216"/>
                    </a:lnTo>
                    <a:lnTo>
                      <a:pt x="261308" y="222216"/>
                    </a:lnTo>
                    <a:cubicBezTo>
                      <a:pt x="237258" y="222216"/>
                      <a:pt x="217765" y="241716"/>
                      <a:pt x="217765" y="265759"/>
                    </a:cubicBezTo>
                    <a:lnTo>
                      <a:pt x="217765" y="684010"/>
                    </a:lnTo>
                    <a:lnTo>
                      <a:pt x="0" y="684010"/>
                    </a:lnTo>
                    <a:lnTo>
                      <a:pt x="0" y="771095"/>
                    </a:lnTo>
                    <a:lnTo>
                      <a:pt x="217765" y="771095"/>
                    </a:lnTo>
                    <a:lnTo>
                      <a:pt x="217765" y="1267186"/>
                    </a:lnTo>
                    <a:lnTo>
                      <a:pt x="0" y="1267186"/>
                    </a:lnTo>
                    <a:lnTo>
                      <a:pt x="0" y="1354272"/>
                    </a:lnTo>
                    <a:lnTo>
                      <a:pt x="217765" y="1354272"/>
                    </a:lnTo>
                    <a:lnTo>
                      <a:pt x="217765" y="1843091"/>
                    </a:lnTo>
                    <a:lnTo>
                      <a:pt x="0" y="1843091"/>
                    </a:lnTo>
                    <a:lnTo>
                      <a:pt x="0" y="1930177"/>
                    </a:lnTo>
                    <a:lnTo>
                      <a:pt x="217765" y="1930177"/>
                    </a:lnTo>
                    <a:lnTo>
                      <a:pt x="217765" y="2355700"/>
                    </a:lnTo>
                    <a:cubicBezTo>
                      <a:pt x="217765" y="2379743"/>
                      <a:pt x="237258" y="2399243"/>
                      <a:pt x="261308" y="2399243"/>
                    </a:cubicBezTo>
                    <a:lnTo>
                      <a:pt x="684008" y="2399243"/>
                    </a:lnTo>
                    <a:lnTo>
                      <a:pt x="684008" y="2614185"/>
                    </a:lnTo>
                    <a:lnTo>
                      <a:pt x="771093" y="2614185"/>
                    </a:lnTo>
                    <a:lnTo>
                      <a:pt x="771093" y="2399243"/>
                    </a:lnTo>
                    <a:lnTo>
                      <a:pt x="1259913" y="2399243"/>
                    </a:lnTo>
                    <a:lnTo>
                      <a:pt x="1259913" y="2614185"/>
                    </a:lnTo>
                    <a:lnTo>
                      <a:pt x="1346998" y="2614185"/>
                    </a:lnTo>
                    <a:lnTo>
                      <a:pt x="1346998" y="2399243"/>
                    </a:lnTo>
                    <a:lnTo>
                      <a:pt x="1843097" y="2399243"/>
                    </a:lnTo>
                    <a:lnTo>
                      <a:pt x="1843097" y="2614185"/>
                    </a:lnTo>
                    <a:lnTo>
                      <a:pt x="1930182" y="2614185"/>
                    </a:lnTo>
                    <a:lnTo>
                      <a:pt x="1930182" y="2399243"/>
                    </a:lnTo>
                    <a:lnTo>
                      <a:pt x="2347925" y="2399243"/>
                    </a:lnTo>
                    <a:cubicBezTo>
                      <a:pt x="2371975" y="2399243"/>
                      <a:pt x="2391468" y="2379743"/>
                      <a:pt x="2391468" y="2355700"/>
                    </a:cubicBezTo>
                    <a:lnTo>
                      <a:pt x="2391468" y="1930177"/>
                    </a:lnTo>
                    <a:lnTo>
                      <a:pt x="2614190" y="1930177"/>
                    </a:lnTo>
                    <a:lnTo>
                      <a:pt x="2614190" y="1843091"/>
                    </a:lnTo>
                    <a:lnTo>
                      <a:pt x="2391468" y="1843091"/>
                    </a:lnTo>
                    <a:lnTo>
                      <a:pt x="2391468" y="1354272"/>
                    </a:lnTo>
                    <a:lnTo>
                      <a:pt x="2614190" y="1354272"/>
                    </a:lnTo>
                    <a:lnTo>
                      <a:pt x="2614190" y="1267186"/>
                    </a:lnTo>
                    <a:lnTo>
                      <a:pt x="2391468" y="1267186"/>
                    </a:lnTo>
                    <a:lnTo>
                      <a:pt x="2391468" y="771095"/>
                    </a:lnTo>
                    <a:lnTo>
                      <a:pt x="2614190" y="771095"/>
                    </a:lnTo>
                    <a:lnTo>
                      <a:pt x="2614190" y="684010"/>
                    </a:lnTo>
                    <a:lnTo>
                      <a:pt x="2391468" y="684010"/>
                    </a:lnTo>
                    <a:lnTo>
                      <a:pt x="2391468" y="265759"/>
                    </a:lnTo>
                    <a:close/>
                  </a:path>
                </a:pathLst>
              </a:custGeom>
              <a:solidFill>
                <a:srgbClr val="F0F0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36" name="Google Shape;236;g3894d66ec4e_0_750"/>
              <p:cNvGrpSpPr/>
              <p:nvPr/>
            </p:nvGrpSpPr>
            <p:grpSpPr>
              <a:xfrm>
                <a:off x="2676412" y="3745748"/>
                <a:ext cx="303401" cy="261219"/>
                <a:chOff x="2519388" y="2049474"/>
                <a:chExt cx="4077964" cy="3511002"/>
              </a:xfrm>
            </p:grpSpPr>
            <p:sp>
              <p:nvSpPr>
                <p:cNvPr id="237" name="Google Shape;237;g3894d66ec4e_0_750"/>
                <p:cNvSpPr/>
                <p:nvPr/>
              </p:nvSpPr>
              <p:spPr>
                <a:xfrm>
                  <a:off x="2519388" y="2049474"/>
                  <a:ext cx="1435732" cy="2042856"/>
                </a:xfrm>
                <a:custGeom>
                  <a:avLst/>
                  <a:gdLst/>
                  <a:ahLst/>
                  <a:cxnLst/>
                  <a:rect l="l" t="t" r="r" b="b"/>
                  <a:pathLst>
                    <a:path w="1435732" h="2042856" extrusionOk="0">
                      <a:moveTo>
                        <a:pt x="1210671" y="2019094"/>
                      </a:moveTo>
                      <a:cubicBezTo>
                        <a:pt x="1139826" y="2064402"/>
                        <a:pt x="1046738" y="2042984"/>
                        <a:pt x="1002254" y="1971315"/>
                      </a:cubicBezTo>
                      <a:lnTo>
                        <a:pt x="38427" y="384707"/>
                      </a:lnTo>
                      <a:cubicBezTo>
                        <a:pt x="-41480" y="257021"/>
                        <a:pt x="2181" y="66726"/>
                        <a:pt x="179294" y="3295"/>
                      </a:cubicBezTo>
                      <a:cubicBezTo>
                        <a:pt x="185061" y="824"/>
                        <a:pt x="190827" y="0"/>
                        <a:pt x="197417" y="0"/>
                      </a:cubicBezTo>
                      <a:lnTo>
                        <a:pt x="1208200" y="0"/>
                      </a:lnTo>
                      <a:cubicBezTo>
                        <a:pt x="1291402" y="0"/>
                        <a:pt x="1360600" y="74964"/>
                        <a:pt x="1360600" y="159814"/>
                      </a:cubicBezTo>
                      <a:lnTo>
                        <a:pt x="1360600" y="345989"/>
                      </a:lnTo>
                      <a:cubicBezTo>
                        <a:pt x="1360600" y="430015"/>
                        <a:pt x="1293050" y="498389"/>
                        <a:pt x="1209848" y="498389"/>
                      </a:cubicBezTo>
                      <a:lnTo>
                        <a:pt x="958594" y="498389"/>
                      </a:lnTo>
                      <a:lnTo>
                        <a:pt x="685921" y="498389"/>
                      </a:lnTo>
                      <a:lnTo>
                        <a:pt x="1412498" y="1709351"/>
                      </a:lnTo>
                      <a:cubicBezTo>
                        <a:pt x="1456983" y="1780197"/>
                        <a:pt x="1435564" y="1874108"/>
                        <a:pt x="1365543" y="1919416"/>
                      </a:cubicBezTo>
                      <a:lnTo>
                        <a:pt x="1210671" y="20190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38" name="Google Shape;238;g3894d66ec4e_0_750"/>
                <p:cNvSpPr/>
                <p:nvPr/>
              </p:nvSpPr>
              <p:spPr>
                <a:xfrm>
                  <a:off x="4284465" y="2055237"/>
                  <a:ext cx="2312887" cy="1252322"/>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solidFill>
                  <a:srgbClr val="1FD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39" name="Google Shape;239;g3894d66ec4e_0_750"/>
                <p:cNvSpPr/>
                <p:nvPr/>
              </p:nvSpPr>
              <p:spPr>
                <a:xfrm>
                  <a:off x="3848818" y="3508596"/>
                  <a:ext cx="1878584" cy="2051880"/>
                </a:xfrm>
                <a:custGeom>
                  <a:avLst/>
                  <a:gdLst/>
                  <a:ahLst/>
                  <a:cxnLst/>
                  <a:rect l="l" t="t" r="r" b="b"/>
                  <a:pathLst>
                    <a:path w="1878584" h="2051880" extrusionOk="0">
                      <a:moveTo>
                        <a:pt x="1448902" y="71469"/>
                      </a:moveTo>
                      <a:cubicBezTo>
                        <a:pt x="1490915" y="1447"/>
                        <a:pt x="1581531" y="-20795"/>
                        <a:pt x="1653200" y="21218"/>
                      </a:cubicBezTo>
                      <a:lnTo>
                        <a:pt x="1794891" y="105244"/>
                      </a:lnTo>
                      <a:cubicBezTo>
                        <a:pt x="1906102" y="171146"/>
                        <a:pt x="1894569" y="284005"/>
                        <a:pt x="1829490" y="393568"/>
                      </a:cubicBezTo>
                      <a:lnTo>
                        <a:pt x="902733" y="1938987"/>
                      </a:lnTo>
                      <a:cubicBezTo>
                        <a:pt x="826945" y="2066673"/>
                        <a:pt x="672074" y="2098801"/>
                        <a:pt x="533678" y="1968643"/>
                      </a:cubicBezTo>
                      <a:cubicBezTo>
                        <a:pt x="529559" y="1964524"/>
                        <a:pt x="525440" y="1959581"/>
                        <a:pt x="522969" y="1953815"/>
                      </a:cubicBezTo>
                      <a:lnTo>
                        <a:pt x="16342" y="1099551"/>
                      </a:lnTo>
                      <a:cubicBezTo>
                        <a:pt x="-21552" y="1026234"/>
                        <a:pt x="8928" y="938089"/>
                        <a:pt x="82244" y="901019"/>
                      </a:cubicBezTo>
                      <a:lnTo>
                        <a:pt x="252768" y="805460"/>
                      </a:lnTo>
                      <a:cubicBezTo>
                        <a:pt x="326084" y="768390"/>
                        <a:pt x="415877" y="798046"/>
                        <a:pt x="453771" y="871363"/>
                      </a:cubicBezTo>
                      <a:lnTo>
                        <a:pt x="709968" y="1299730"/>
                      </a:lnTo>
                      <a:lnTo>
                        <a:pt x="1448902" y="714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grpSp>
        <p:nvGrpSpPr>
          <p:cNvPr id="240" name="Google Shape;240;g3894d66ec4e_0_750"/>
          <p:cNvGrpSpPr/>
          <p:nvPr/>
        </p:nvGrpSpPr>
        <p:grpSpPr>
          <a:xfrm>
            <a:off x="8400449" y="3949122"/>
            <a:ext cx="603300" cy="645900"/>
            <a:chOff x="6096000" y="2836734"/>
            <a:chExt cx="603300" cy="645900"/>
          </a:xfrm>
        </p:grpSpPr>
        <p:sp>
          <p:nvSpPr>
            <p:cNvPr id="241" name="Google Shape;241;g3894d66ec4e_0_750"/>
            <p:cNvSpPr/>
            <p:nvPr/>
          </p:nvSpPr>
          <p:spPr>
            <a:xfrm>
              <a:off x="6096000" y="2836734"/>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42" name="Google Shape;242;g3894d66ec4e_0_750"/>
            <p:cNvGrpSpPr/>
            <p:nvPr/>
          </p:nvGrpSpPr>
          <p:grpSpPr>
            <a:xfrm>
              <a:off x="6220335" y="2981990"/>
              <a:ext cx="353987" cy="354867"/>
              <a:chOff x="2862121" y="5001419"/>
              <a:chExt cx="402853" cy="403854"/>
            </a:xfrm>
          </p:grpSpPr>
          <p:sp>
            <p:nvSpPr>
              <p:cNvPr id="243" name="Google Shape;243;g3894d66ec4e_0_750"/>
              <p:cNvSpPr/>
              <p:nvPr/>
            </p:nvSpPr>
            <p:spPr>
              <a:xfrm>
                <a:off x="2862121" y="5001419"/>
                <a:ext cx="402853" cy="403854"/>
              </a:xfrm>
              <a:custGeom>
                <a:avLst/>
                <a:gdLst/>
                <a:ahLst/>
                <a:cxnLst/>
                <a:rect l="l" t="t" r="r" b="b"/>
                <a:pathLst>
                  <a:path w="557582" h="558968" extrusionOk="0">
                    <a:moveTo>
                      <a:pt x="551284" y="558969"/>
                    </a:moveTo>
                    <a:lnTo>
                      <a:pt x="6299" y="558969"/>
                    </a:lnTo>
                    <a:cubicBezTo>
                      <a:pt x="2820" y="558969"/>
                      <a:pt x="0" y="556149"/>
                      <a:pt x="0" y="552670"/>
                    </a:cubicBezTo>
                    <a:lnTo>
                      <a:pt x="0" y="6299"/>
                    </a:lnTo>
                    <a:cubicBezTo>
                      <a:pt x="0" y="2820"/>
                      <a:pt x="2820" y="0"/>
                      <a:pt x="6299" y="0"/>
                    </a:cubicBezTo>
                    <a:lnTo>
                      <a:pt x="416477" y="0"/>
                    </a:lnTo>
                    <a:cubicBezTo>
                      <a:pt x="419777" y="35"/>
                      <a:pt x="422424" y="2738"/>
                      <a:pt x="422390" y="6038"/>
                    </a:cubicBezTo>
                    <a:cubicBezTo>
                      <a:pt x="422388" y="6125"/>
                      <a:pt x="422386" y="6213"/>
                      <a:pt x="422381" y="6299"/>
                    </a:cubicBezTo>
                    <a:lnTo>
                      <a:pt x="422381" y="15298"/>
                    </a:lnTo>
                    <a:cubicBezTo>
                      <a:pt x="422561" y="18594"/>
                      <a:pt x="420034" y="21411"/>
                      <a:pt x="416738" y="21589"/>
                    </a:cubicBezTo>
                    <a:cubicBezTo>
                      <a:pt x="416652" y="21594"/>
                      <a:pt x="416564" y="21596"/>
                      <a:pt x="416477" y="21598"/>
                    </a:cubicBezTo>
                    <a:lnTo>
                      <a:pt x="21598" y="21598"/>
                    </a:lnTo>
                    <a:lnTo>
                      <a:pt x="21598" y="537371"/>
                    </a:lnTo>
                    <a:lnTo>
                      <a:pt x="535985" y="537371"/>
                    </a:lnTo>
                    <a:lnTo>
                      <a:pt x="535985" y="21598"/>
                    </a:lnTo>
                    <a:lnTo>
                      <a:pt x="509744" y="21598"/>
                    </a:lnTo>
                    <a:cubicBezTo>
                      <a:pt x="506276" y="21609"/>
                      <a:pt x="503455" y="18803"/>
                      <a:pt x="503445" y="15334"/>
                    </a:cubicBezTo>
                    <a:cubicBezTo>
                      <a:pt x="503445" y="15322"/>
                      <a:pt x="503445" y="15311"/>
                      <a:pt x="503445" y="15298"/>
                    </a:cubicBezTo>
                    <a:lnTo>
                      <a:pt x="503445" y="6299"/>
                    </a:lnTo>
                    <a:cubicBezTo>
                      <a:pt x="503445" y="2820"/>
                      <a:pt x="506265" y="0"/>
                      <a:pt x="509744" y="0"/>
                    </a:cubicBezTo>
                    <a:lnTo>
                      <a:pt x="551284" y="0"/>
                    </a:lnTo>
                    <a:cubicBezTo>
                      <a:pt x="554763" y="0"/>
                      <a:pt x="557583" y="2820"/>
                      <a:pt x="557583" y="6299"/>
                    </a:cubicBezTo>
                    <a:lnTo>
                      <a:pt x="557583" y="552670"/>
                    </a:lnTo>
                    <a:cubicBezTo>
                      <a:pt x="557583" y="556149"/>
                      <a:pt x="554763" y="558969"/>
                      <a:pt x="551284" y="558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44" name="Google Shape;244;g3894d66ec4e_0_750"/>
              <p:cNvSpPr/>
              <p:nvPr/>
            </p:nvSpPr>
            <p:spPr>
              <a:xfrm>
                <a:off x="2960273" y="5007747"/>
                <a:ext cx="16696" cy="75543"/>
              </a:xfrm>
              <a:custGeom>
                <a:avLst/>
                <a:gdLst/>
                <a:ahLst/>
                <a:cxnLst/>
                <a:rect l="l" t="t" r="r" b="b"/>
                <a:pathLst>
                  <a:path w="23109" h="104197" extrusionOk="0">
                    <a:moveTo>
                      <a:pt x="23110" y="6303"/>
                    </a:moveTo>
                    <a:lnTo>
                      <a:pt x="23110" y="97842"/>
                    </a:lnTo>
                    <a:cubicBezTo>
                      <a:pt x="22982" y="101452"/>
                      <a:pt x="19971" y="104287"/>
                      <a:pt x="16360" y="104195"/>
                    </a:cubicBezTo>
                    <a:lnTo>
                      <a:pt x="6731" y="104195"/>
                    </a:lnTo>
                    <a:cubicBezTo>
                      <a:pt x="3123" y="104287"/>
                      <a:pt x="117" y="101449"/>
                      <a:pt x="0" y="97842"/>
                    </a:cubicBezTo>
                    <a:lnTo>
                      <a:pt x="0" y="6303"/>
                    </a:lnTo>
                    <a:cubicBezTo>
                      <a:pt x="128" y="2709"/>
                      <a:pt x="3135" y="-108"/>
                      <a:pt x="6731" y="4"/>
                    </a:cubicBezTo>
                    <a:lnTo>
                      <a:pt x="16360" y="4"/>
                    </a:lnTo>
                    <a:cubicBezTo>
                      <a:pt x="19962" y="-117"/>
                      <a:pt x="22982" y="2702"/>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45" name="Google Shape;245;g3894d66ec4e_0_750"/>
              <p:cNvSpPr/>
              <p:nvPr/>
            </p:nvSpPr>
            <p:spPr>
              <a:xfrm>
                <a:off x="3150754" y="5007744"/>
                <a:ext cx="17093" cy="75548"/>
              </a:xfrm>
              <a:custGeom>
                <a:avLst/>
                <a:gdLst/>
                <a:ahLst/>
                <a:cxnLst/>
                <a:rect l="l" t="t" r="r" b="b"/>
                <a:pathLst>
                  <a:path w="23577" h="104204" extrusionOk="0">
                    <a:moveTo>
                      <a:pt x="23578" y="6307"/>
                    </a:moveTo>
                    <a:lnTo>
                      <a:pt x="23578" y="97845"/>
                    </a:lnTo>
                    <a:cubicBezTo>
                      <a:pt x="23263" y="101548"/>
                      <a:pt x="20091" y="104346"/>
                      <a:pt x="16378" y="104199"/>
                    </a:cubicBezTo>
                    <a:lnTo>
                      <a:pt x="6749" y="104199"/>
                    </a:lnTo>
                    <a:cubicBezTo>
                      <a:pt x="3139" y="104290"/>
                      <a:pt x="128" y="101456"/>
                      <a:pt x="0" y="97845"/>
                    </a:cubicBezTo>
                    <a:lnTo>
                      <a:pt x="0" y="6307"/>
                    </a:lnTo>
                    <a:cubicBezTo>
                      <a:pt x="128" y="2705"/>
                      <a:pt x="3148" y="-113"/>
                      <a:pt x="6749" y="7"/>
                    </a:cubicBezTo>
                    <a:lnTo>
                      <a:pt x="16378" y="7"/>
                    </a:lnTo>
                    <a:cubicBezTo>
                      <a:pt x="20079" y="-162"/>
                      <a:pt x="23254" y="2617"/>
                      <a:pt x="23578" y="6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46" name="Google Shape;246;g3894d66ec4e_0_750"/>
              <p:cNvSpPr/>
              <p:nvPr/>
            </p:nvSpPr>
            <p:spPr>
              <a:xfrm>
                <a:off x="2969534" y="5066341"/>
                <a:ext cx="185939" cy="16787"/>
              </a:xfrm>
              <a:custGeom>
                <a:avLst/>
                <a:gdLst/>
                <a:ahLst/>
                <a:cxnLst/>
                <a:rect l="l" t="t" r="r" b="b"/>
                <a:pathLst>
                  <a:path w="257355" h="23235" extrusionOk="0">
                    <a:moveTo>
                      <a:pt x="257356" y="23236"/>
                    </a:moveTo>
                    <a:lnTo>
                      <a:pt x="0" y="23236"/>
                    </a:lnTo>
                    <a:lnTo>
                      <a:pt x="7199" y="0"/>
                    </a:lnTo>
                    <a:lnTo>
                      <a:pt x="253756" y="0"/>
                    </a:lnTo>
                    <a:lnTo>
                      <a:pt x="257356" y="232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47" name="Google Shape;247;g3894d66ec4e_0_750"/>
              <p:cNvSpPr/>
              <p:nvPr/>
            </p:nvSpPr>
            <p:spPr>
              <a:xfrm>
                <a:off x="3024322"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48" name="Google Shape;248;g3894d66ec4e_0_750"/>
              <p:cNvSpPr/>
              <p:nvPr/>
            </p:nvSpPr>
            <p:spPr>
              <a:xfrm>
                <a:off x="3085545"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nvGrpSpPr>
          <p:cNvPr id="249" name="Google Shape;249;g3894d66ec4e_0_750"/>
          <p:cNvGrpSpPr/>
          <p:nvPr/>
        </p:nvGrpSpPr>
        <p:grpSpPr>
          <a:xfrm>
            <a:off x="9582478" y="2387412"/>
            <a:ext cx="603300" cy="645900"/>
            <a:chOff x="2615413" y="2677268"/>
            <a:chExt cx="603300" cy="645900"/>
          </a:xfrm>
        </p:grpSpPr>
        <p:sp>
          <p:nvSpPr>
            <p:cNvPr id="250" name="Google Shape;250;g3894d66ec4e_0_750"/>
            <p:cNvSpPr/>
            <p:nvPr/>
          </p:nvSpPr>
          <p:spPr>
            <a:xfrm>
              <a:off x="2615413" y="2677268"/>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51" name="Google Shape;251;g3894d66ec4e_0_750"/>
            <p:cNvGrpSpPr/>
            <p:nvPr/>
          </p:nvGrpSpPr>
          <p:grpSpPr>
            <a:xfrm>
              <a:off x="2720360" y="2802001"/>
              <a:ext cx="398716" cy="398715"/>
              <a:chOff x="2526870" y="3564450"/>
              <a:chExt cx="607799" cy="607798"/>
            </a:xfrm>
          </p:grpSpPr>
          <p:sp>
            <p:nvSpPr>
              <p:cNvPr id="252" name="Google Shape;252;g3894d66ec4e_0_750"/>
              <p:cNvSpPr/>
              <p:nvPr/>
            </p:nvSpPr>
            <p:spPr>
              <a:xfrm>
                <a:off x="2526870" y="3564450"/>
                <a:ext cx="607799" cy="607798"/>
              </a:xfrm>
              <a:custGeom>
                <a:avLst/>
                <a:gdLst/>
                <a:ahLst/>
                <a:cxnLst/>
                <a:rect l="l" t="t" r="r" b="b"/>
                <a:pathLst>
                  <a:path w="2614189" h="2614184" extrusionOk="0">
                    <a:moveTo>
                      <a:pt x="2391468" y="265759"/>
                    </a:moveTo>
                    <a:cubicBezTo>
                      <a:pt x="2391468" y="241716"/>
                      <a:pt x="2371975" y="222216"/>
                      <a:pt x="2347925" y="222216"/>
                    </a:cubicBezTo>
                    <a:lnTo>
                      <a:pt x="1930182" y="222216"/>
                    </a:lnTo>
                    <a:lnTo>
                      <a:pt x="1930182" y="0"/>
                    </a:lnTo>
                    <a:lnTo>
                      <a:pt x="1843097" y="0"/>
                    </a:lnTo>
                    <a:lnTo>
                      <a:pt x="1843097" y="222216"/>
                    </a:lnTo>
                    <a:lnTo>
                      <a:pt x="1721177" y="222216"/>
                    </a:lnTo>
                    <a:lnTo>
                      <a:pt x="1721177" y="309302"/>
                    </a:lnTo>
                    <a:lnTo>
                      <a:pt x="2304382" y="309302"/>
                    </a:lnTo>
                    <a:lnTo>
                      <a:pt x="2304382" y="2312157"/>
                    </a:lnTo>
                    <a:lnTo>
                      <a:pt x="304851" y="2312157"/>
                    </a:lnTo>
                    <a:lnTo>
                      <a:pt x="304851" y="309302"/>
                    </a:lnTo>
                    <a:lnTo>
                      <a:pt x="1457800" y="309302"/>
                    </a:lnTo>
                    <a:lnTo>
                      <a:pt x="1457800" y="222216"/>
                    </a:lnTo>
                    <a:lnTo>
                      <a:pt x="1346998" y="222216"/>
                    </a:lnTo>
                    <a:lnTo>
                      <a:pt x="1346998" y="0"/>
                    </a:lnTo>
                    <a:lnTo>
                      <a:pt x="1259913" y="0"/>
                    </a:lnTo>
                    <a:lnTo>
                      <a:pt x="1259913" y="222216"/>
                    </a:lnTo>
                    <a:lnTo>
                      <a:pt x="771093" y="222216"/>
                    </a:lnTo>
                    <a:lnTo>
                      <a:pt x="771093" y="0"/>
                    </a:lnTo>
                    <a:lnTo>
                      <a:pt x="684008" y="0"/>
                    </a:lnTo>
                    <a:lnTo>
                      <a:pt x="684008" y="222216"/>
                    </a:lnTo>
                    <a:lnTo>
                      <a:pt x="261308" y="222216"/>
                    </a:lnTo>
                    <a:cubicBezTo>
                      <a:pt x="237258" y="222216"/>
                      <a:pt x="217765" y="241716"/>
                      <a:pt x="217765" y="265759"/>
                    </a:cubicBezTo>
                    <a:lnTo>
                      <a:pt x="217765" y="684010"/>
                    </a:lnTo>
                    <a:lnTo>
                      <a:pt x="0" y="684010"/>
                    </a:lnTo>
                    <a:lnTo>
                      <a:pt x="0" y="771095"/>
                    </a:lnTo>
                    <a:lnTo>
                      <a:pt x="217765" y="771095"/>
                    </a:lnTo>
                    <a:lnTo>
                      <a:pt x="217765" y="1267186"/>
                    </a:lnTo>
                    <a:lnTo>
                      <a:pt x="0" y="1267186"/>
                    </a:lnTo>
                    <a:lnTo>
                      <a:pt x="0" y="1354272"/>
                    </a:lnTo>
                    <a:lnTo>
                      <a:pt x="217765" y="1354272"/>
                    </a:lnTo>
                    <a:lnTo>
                      <a:pt x="217765" y="1843091"/>
                    </a:lnTo>
                    <a:lnTo>
                      <a:pt x="0" y="1843091"/>
                    </a:lnTo>
                    <a:lnTo>
                      <a:pt x="0" y="1930177"/>
                    </a:lnTo>
                    <a:lnTo>
                      <a:pt x="217765" y="1930177"/>
                    </a:lnTo>
                    <a:lnTo>
                      <a:pt x="217765" y="2355700"/>
                    </a:lnTo>
                    <a:cubicBezTo>
                      <a:pt x="217765" y="2379743"/>
                      <a:pt x="237258" y="2399243"/>
                      <a:pt x="261308" y="2399243"/>
                    </a:cubicBezTo>
                    <a:lnTo>
                      <a:pt x="684008" y="2399243"/>
                    </a:lnTo>
                    <a:lnTo>
                      <a:pt x="684008" y="2614185"/>
                    </a:lnTo>
                    <a:lnTo>
                      <a:pt x="771093" y="2614185"/>
                    </a:lnTo>
                    <a:lnTo>
                      <a:pt x="771093" y="2399243"/>
                    </a:lnTo>
                    <a:lnTo>
                      <a:pt x="1259913" y="2399243"/>
                    </a:lnTo>
                    <a:lnTo>
                      <a:pt x="1259913" y="2614185"/>
                    </a:lnTo>
                    <a:lnTo>
                      <a:pt x="1346998" y="2614185"/>
                    </a:lnTo>
                    <a:lnTo>
                      <a:pt x="1346998" y="2399243"/>
                    </a:lnTo>
                    <a:lnTo>
                      <a:pt x="1843097" y="2399243"/>
                    </a:lnTo>
                    <a:lnTo>
                      <a:pt x="1843097" y="2614185"/>
                    </a:lnTo>
                    <a:lnTo>
                      <a:pt x="1930182" y="2614185"/>
                    </a:lnTo>
                    <a:lnTo>
                      <a:pt x="1930182" y="2399243"/>
                    </a:lnTo>
                    <a:lnTo>
                      <a:pt x="2347925" y="2399243"/>
                    </a:lnTo>
                    <a:cubicBezTo>
                      <a:pt x="2371975" y="2399243"/>
                      <a:pt x="2391468" y="2379743"/>
                      <a:pt x="2391468" y="2355700"/>
                    </a:cubicBezTo>
                    <a:lnTo>
                      <a:pt x="2391468" y="1930177"/>
                    </a:lnTo>
                    <a:lnTo>
                      <a:pt x="2614190" y="1930177"/>
                    </a:lnTo>
                    <a:lnTo>
                      <a:pt x="2614190" y="1843091"/>
                    </a:lnTo>
                    <a:lnTo>
                      <a:pt x="2391468" y="1843091"/>
                    </a:lnTo>
                    <a:lnTo>
                      <a:pt x="2391468" y="1354272"/>
                    </a:lnTo>
                    <a:lnTo>
                      <a:pt x="2614190" y="1354272"/>
                    </a:lnTo>
                    <a:lnTo>
                      <a:pt x="2614190" y="1267186"/>
                    </a:lnTo>
                    <a:lnTo>
                      <a:pt x="2391468" y="1267186"/>
                    </a:lnTo>
                    <a:lnTo>
                      <a:pt x="2391468" y="771095"/>
                    </a:lnTo>
                    <a:lnTo>
                      <a:pt x="2614190" y="771095"/>
                    </a:lnTo>
                    <a:lnTo>
                      <a:pt x="2614190" y="684010"/>
                    </a:lnTo>
                    <a:lnTo>
                      <a:pt x="2391468" y="684010"/>
                    </a:lnTo>
                    <a:lnTo>
                      <a:pt x="2391468" y="265759"/>
                    </a:lnTo>
                    <a:close/>
                  </a:path>
                </a:pathLst>
              </a:custGeom>
              <a:solidFill>
                <a:srgbClr val="F0F0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53" name="Google Shape;253;g3894d66ec4e_0_750"/>
              <p:cNvGrpSpPr/>
              <p:nvPr/>
            </p:nvGrpSpPr>
            <p:grpSpPr>
              <a:xfrm>
                <a:off x="2676412" y="3745748"/>
                <a:ext cx="303401" cy="261219"/>
                <a:chOff x="2519388" y="2049474"/>
                <a:chExt cx="4077964" cy="3511002"/>
              </a:xfrm>
            </p:grpSpPr>
            <p:sp>
              <p:nvSpPr>
                <p:cNvPr id="254" name="Google Shape;254;g3894d66ec4e_0_750"/>
                <p:cNvSpPr/>
                <p:nvPr/>
              </p:nvSpPr>
              <p:spPr>
                <a:xfrm>
                  <a:off x="2519388" y="2049474"/>
                  <a:ext cx="1435732" cy="2042856"/>
                </a:xfrm>
                <a:custGeom>
                  <a:avLst/>
                  <a:gdLst/>
                  <a:ahLst/>
                  <a:cxnLst/>
                  <a:rect l="l" t="t" r="r" b="b"/>
                  <a:pathLst>
                    <a:path w="1435732" h="2042856" extrusionOk="0">
                      <a:moveTo>
                        <a:pt x="1210671" y="2019094"/>
                      </a:moveTo>
                      <a:cubicBezTo>
                        <a:pt x="1139826" y="2064402"/>
                        <a:pt x="1046738" y="2042984"/>
                        <a:pt x="1002254" y="1971315"/>
                      </a:cubicBezTo>
                      <a:lnTo>
                        <a:pt x="38427" y="384707"/>
                      </a:lnTo>
                      <a:cubicBezTo>
                        <a:pt x="-41480" y="257021"/>
                        <a:pt x="2181" y="66726"/>
                        <a:pt x="179294" y="3295"/>
                      </a:cubicBezTo>
                      <a:cubicBezTo>
                        <a:pt x="185061" y="824"/>
                        <a:pt x="190827" y="0"/>
                        <a:pt x="197417" y="0"/>
                      </a:cubicBezTo>
                      <a:lnTo>
                        <a:pt x="1208200" y="0"/>
                      </a:lnTo>
                      <a:cubicBezTo>
                        <a:pt x="1291402" y="0"/>
                        <a:pt x="1360600" y="74964"/>
                        <a:pt x="1360600" y="159814"/>
                      </a:cubicBezTo>
                      <a:lnTo>
                        <a:pt x="1360600" y="345989"/>
                      </a:lnTo>
                      <a:cubicBezTo>
                        <a:pt x="1360600" y="430015"/>
                        <a:pt x="1293050" y="498389"/>
                        <a:pt x="1209848" y="498389"/>
                      </a:cubicBezTo>
                      <a:lnTo>
                        <a:pt x="958594" y="498389"/>
                      </a:lnTo>
                      <a:lnTo>
                        <a:pt x="685921" y="498389"/>
                      </a:lnTo>
                      <a:lnTo>
                        <a:pt x="1412498" y="1709351"/>
                      </a:lnTo>
                      <a:cubicBezTo>
                        <a:pt x="1456983" y="1780197"/>
                        <a:pt x="1435564" y="1874108"/>
                        <a:pt x="1365543" y="1919416"/>
                      </a:cubicBezTo>
                      <a:lnTo>
                        <a:pt x="1210671" y="20190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5" name="Google Shape;255;g3894d66ec4e_0_750"/>
                <p:cNvSpPr/>
                <p:nvPr/>
              </p:nvSpPr>
              <p:spPr>
                <a:xfrm>
                  <a:off x="4284465" y="2055237"/>
                  <a:ext cx="2312887" cy="1252322"/>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solidFill>
                  <a:srgbClr val="1FD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6" name="Google Shape;256;g3894d66ec4e_0_750"/>
                <p:cNvSpPr/>
                <p:nvPr/>
              </p:nvSpPr>
              <p:spPr>
                <a:xfrm>
                  <a:off x="3848818" y="3508596"/>
                  <a:ext cx="1878584" cy="2051880"/>
                </a:xfrm>
                <a:custGeom>
                  <a:avLst/>
                  <a:gdLst/>
                  <a:ahLst/>
                  <a:cxnLst/>
                  <a:rect l="l" t="t" r="r" b="b"/>
                  <a:pathLst>
                    <a:path w="1878584" h="2051880" extrusionOk="0">
                      <a:moveTo>
                        <a:pt x="1448902" y="71469"/>
                      </a:moveTo>
                      <a:cubicBezTo>
                        <a:pt x="1490915" y="1447"/>
                        <a:pt x="1581531" y="-20795"/>
                        <a:pt x="1653200" y="21218"/>
                      </a:cubicBezTo>
                      <a:lnTo>
                        <a:pt x="1794891" y="105244"/>
                      </a:lnTo>
                      <a:cubicBezTo>
                        <a:pt x="1906102" y="171146"/>
                        <a:pt x="1894569" y="284005"/>
                        <a:pt x="1829490" y="393568"/>
                      </a:cubicBezTo>
                      <a:lnTo>
                        <a:pt x="902733" y="1938987"/>
                      </a:lnTo>
                      <a:cubicBezTo>
                        <a:pt x="826945" y="2066673"/>
                        <a:pt x="672074" y="2098801"/>
                        <a:pt x="533678" y="1968643"/>
                      </a:cubicBezTo>
                      <a:cubicBezTo>
                        <a:pt x="529559" y="1964524"/>
                        <a:pt x="525440" y="1959581"/>
                        <a:pt x="522969" y="1953815"/>
                      </a:cubicBezTo>
                      <a:lnTo>
                        <a:pt x="16342" y="1099551"/>
                      </a:lnTo>
                      <a:cubicBezTo>
                        <a:pt x="-21552" y="1026234"/>
                        <a:pt x="8928" y="938089"/>
                        <a:pt x="82244" y="901019"/>
                      </a:cubicBezTo>
                      <a:lnTo>
                        <a:pt x="252768" y="805460"/>
                      </a:lnTo>
                      <a:cubicBezTo>
                        <a:pt x="326084" y="768390"/>
                        <a:pt x="415877" y="798046"/>
                        <a:pt x="453771" y="871363"/>
                      </a:cubicBezTo>
                      <a:lnTo>
                        <a:pt x="709968" y="1299730"/>
                      </a:lnTo>
                      <a:lnTo>
                        <a:pt x="1448902" y="714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grpSp>
        <p:nvGrpSpPr>
          <p:cNvPr id="257" name="Google Shape;257;g3894d66ec4e_0_750"/>
          <p:cNvGrpSpPr/>
          <p:nvPr/>
        </p:nvGrpSpPr>
        <p:grpSpPr>
          <a:xfrm>
            <a:off x="9582478" y="3949122"/>
            <a:ext cx="603300" cy="645900"/>
            <a:chOff x="6096000" y="2836734"/>
            <a:chExt cx="603300" cy="645900"/>
          </a:xfrm>
        </p:grpSpPr>
        <p:sp>
          <p:nvSpPr>
            <p:cNvPr id="258" name="Google Shape;258;g3894d66ec4e_0_750"/>
            <p:cNvSpPr/>
            <p:nvPr/>
          </p:nvSpPr>
          <p:spPr>
            <a:xfrm>
              <a:off x="6096000" y="2836734"/>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59" name="Google Shape;259;g3894d66ec4e_0_750"/>
            <p:cNvGrpSpPr/>
            <p:nvPr/>
          </p:nvGrpSpPr>
          <p:grpSpPr>
            <a:xfrm>
              <a:off x="6220335" y="2981990"/>
              <a:ext cx="353987" cy="354867"/>
              <a:chOff x="2862121" y="5001419"/>
              <a:chExt cx="402853" cy="403854"/>
            </a:xfrm>
          </p:grpSpPr>
          <p:sp>
            <p:nvSpPr>
              <p:cNvPr id="260" name="Google Shape;260;g3894d66ec4e_0_750"/>
              <p:cNvSpPr/>
              <p:nvPr/>
            </p:nvSpPr>
            <p:spPr>
              <a:xfrm>
                <a:off x="2862121" y="5001419"/>
                <a:ext cx="402853" cy="403854"/>
              </a:xfrm>
              <a:custGeom>
                <a:avLst/>
                <a:gdLst/>
                <a:ahLst/>
                <a:cxnLst/>
                <a:rect l="l" t="t" r="r" b="b"/>
                <a:pathLst>
                  <a:path w="557582" h="558968" extrusionOk="0">
                    <a:moveTo>
                      <a:pt x="551284" y="558969"/>
                    </a:moveTo>
                    <a:lnTo>
                      <a:pt x="6299" y="558969"/>
                    </a:lnTo>
                    <a:cubicBezTo>
                      <a:pt x="2820" y="558969"/>
                      <a:pt x="0" y="556149"/>
                      <a:pt x="0" y="552670"/>
                    </a:cubicBezTo>
                    <a:lnTo>
                      <a:pt x="0" y="6299"/>
                    </a:lnTo>
                    <a:cubicBezTo>
                      <a:pt x="0" y="2820"/>
                      <a:pt x="2820" y="0"/>
                      <a:pt x="6299" y="0"/>
                    </a:cubicBezTo>
                    <a:lnTo>
                      <a:pt x="416477" y="0"/>
                    </a:lnTo>
                    <a:cubicBezTo>
                      <a:pt x="419777" y="35"/>
                      <a:pt x="422424" y="2738"/>
                      <a:pt x="422390" y="6038"/>
                    </a:cubicBezTo>
                    <a:cubicBezTo>
                      <a:pt x="422388" y="6125"/>
                      <a:pt x="422386" y="6213"/>
                      <a:pt x="422381" y="6299"/>
                    </a:cubicBezTo>
                    <a:lnTo>
                      <a:pt x="422381" y="15298"/>
                    </a:lnTo>
                    <a:cubicBezTo>
                      <a:pt x="422561" y="18594"/>
                      <a:pt x="420034" y="21411"/>
                      <a:pt x="416738" y="21589"/>
                    </a:cubicBezTo>
                    <a:cubicBezTo>
                      <a:pt x="416652" y="21594"/>
                      <a:pt x="416564" y="21596"/>
                      <a:pt x="416477" y="21598"/>
                    </a:cubicBezTo>
                    <a:lnTo>
                      <a:pt x="21598" y="21598"/>
                    </a:lnTo>
                    <a:lnTo>
                      <a:pt x="21598" y="537371"/>
                    </a:lnTo>
                    <a:lnTo>
                      <a:pt x="535985" y="537371"/>
                    </a:lnTo>
                    <a:lnTo>
                      <a:pt x="535985" y="21598"/>
                    </a:lnTo>
                    <a:lnTo>
                      <a:pt x="509744" y="21598"/>
                    </a:lnTo>
                    <a:cubicBezTo>
                      <a:pt x="506276" y="21609"/>
                      <a:pt x="503455" y="18803"/>
                      <a:pt x="503445" y="15334"/>
                    </a:cubicBezTo>
                    <a:cubicBezTo>
                      <a:pt x="503445" y="15322"/>
                      <a:pt x="503445" y="15311"/>
                      <a:pt x="503445" y="15298"/>
                    </a:cubicBezTo>
                    <a:lnTo>
                      <a:pt x="503445" y="6299"/>
                    </a:lnTo>
                    <a:cubicBezTo>
                      <a:pt x="503445" y="2820"/>
                      <a:pt x="506265" y="0"/>
                      <a:pt x="509744" y="0"/>
                    </a:cubicBezTo>
                    <a:lnTo>
                      <a:pt x="551284" y="0"/>
                    </a:lnTo>
                    <a:cubicBezTo>
                      <a:pt x="554763" y="0"/>
                      <a:pt x="557583" y="2820"/>
                      <a:pt x="557583" y="6299"/>
                    </a:cubicBezTo>
                    <a:lnTo>
                      <a:pt x="557583" y="552670"/>
                    </a:lnTo>
                    <a:cubicBezTo>
                      <a:pt x="557583" y="556149"/>
                      <a:pt x="554763" y="558969"/>
                      <a:pt x="551284" y="558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1" name="Google Shape;261;g3894d66ec4e_0_750"/>
              <p:cNvSpPr/>
              <p:nvPr/>
            </p:nvSpPr>
            <p:spPr>
              <a:xfrm>
                <a:off x="2960273" y="5007747"/>
                <a:ext cx="16696" cy="75543"/>
              </a:xfrm>
              <a:custGeom>
                <a:avLst/>
                <a:gdLst/>
                <a:ahLst/>
                <a:cxnLst/>
                <a:rect l="l" t="t" r="r" b="b"/>
                <a:pathLst>
                  <a:path w="23109" h="104197" extrusionOk="0">
                    <a:moveTo>
                      <a:pt x="23110" y="6303"/>
                    </a:moveTo>
                    <a:lnTo>
                      <a:pt x="23110" y="97842"/>
                    </a:lnTo>
                    <a:cubicBezTo>
                      <a:pt x="22982" y="101452"/>
                      <a:pt x="19971" y="104287"/>
                      <a:pt x="16360" y="104195"/>
                    </a:cubicBezTo>
                    <a:lnTo>
                      <a:pt x="6731" y="104195"/>
                    </a:lnTo>
                    <a:cubicBezTo>
                      <a:pt x="3123" y="104287"/>
                      <a:pt x="117" y="101449"/>
                      <a:pt x="0" y="97842"/>
                    </a:cubicBezTo>
                    <a:lnTo>
                      <a:pt x="0" y="6303"/>
                    </a:lnTo>
                    <a:cubicBezTo>
                      <a:pt x="128" y="2709"/>
                      <a:pt x="3135" y="-108"/>
                      <a:pt x="6731" y="4"/>
                    </a:cubicBezTo>
                    <a:lnTo>
                      <a:pt x="16360" y="4"/>
                    </a:lnTo>
                    <a:cubicBezTo>
                      <a:pt x="19962" y="-117"/>
                      <a:pt x="22982" y="2702"/>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2" name="Google Shape;262;g3894d66ec4e_0_750"/>
              <p:cNvSpPr/>
              <p:nvPr/>
            </p:nvSpPr>
            <p:spPr>
              <a:xfrm>
                <a:off x="3150754" y="5007744"/>
                <a:ext cx="17093" cy="75548"/>
              </a:xfrm>
              <a:custGeom>
                <a:avLst/>
                <a:gdLst/>
                <a:ahLst/>
                <a:cxnLst/>
                <a:rect l="l" t="t" r="r" b="b"/>
                <a:pathLst>
                  <a:path w="23577" h="104204" extrusionOk="0">
                    <a:moveTo>
                      <a:pt x="23578" y="6307"/>
                    </a:moveTo>
                    <a:lnTo>
                      <a:pt x="23578" y="97845"/>
                    </a:lnTo>
                    <a:cubicBezTo>
                      <a:pt x="23263" y="101548"/>
                      <a:pt x="20091" y="104346"/>
                      <a:pt x="16378" y="104199"/>
                    </a:cubicBezTo>
                    <a:lnTo>
                      <a:pt x="6749" y="104199"/>
                    </a:lnTo>
                    <a:cubicBezTo>
                      <a:pt x="3139" y="104290"/>
                      <a:pt x="128" y="101456"/>
                      <a:pt x="0" y="97845"/>
                    </a:cubicBezTo>
                    <a:lnTo>
                      <a:pt x="0" y="6307"/>
                    </a:lnTo>
                    <a:cubicBezTo>
                      <a:pt x="128" y="2705"/>
                      <a:pt x="3148" y="-113"/>
                      <a:pt x="6749" y="7"/>
                    </a:cubicBezTo>
                    <a:lnTo>
                      <a:pt x="16378" y="7"/>
                    </a:lnTo>
                    <a:cubicBezTo>
                      <a:pt x="20079" y="-162"/>
                      <a:pt x="23254" y="2617"/>
                      <a:pt x="23578" y="6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3" name="Google Shape;263;g3894d66ec4e_0_750"/>
              <p:cNvSpPr/>
              <p:nvPr/>
            </p:nvSpPr>
            <p:spPr>
              <a:xfrm>
                <a:off x="2969534" y="5066341"/>
                <a:ext cx="185939" cy="16787"/>
              </a:xfrm>
              <a:custGeom>
                <a:avLst/>
                <a:gdLst/>
                <a:ahLst/>
                <a:cxnLst/>
                <a:rect l="l" t="t" r="r" b="b"/>
                <a:pathLst>
                  <a:path w="257355" h="23235" extrusionOk="0">
                    <a:moveTo>
                      <a:pt x="257356" y="23236"/>
                    </a:moveTo>
                    <a:lnTo>
                      <a:pt x="0" y="23236"/>
                    </a:lnTo>
                    <a:lnTo>
                      <a:pt x="7199" y="0"/>
                    </a:lnTo>
                    <a:lnTo>
                      <a:pt x="253756" y="0"/>
                    </a:lnTo>
                    <a:lnTo>
                      <a:pt x="257356" y="232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4" name="Google Shape;264;g3894d66ec4e_0_750"/>
              <p:cNvSpPr/>
              <p:nvPr/>
            </p:nvSpPr>
            <p:spPr>
              <a:xfrm>
                <a:off x="3024322"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5" name="Google Shape;265;g3894d66ec4e_0_750"/>
              <p:cNvSpPr/>
              <p:nvPr/>
            </p:nvSpPr>
            <p:spPr>
              <a:xfrm>
                <a:off x="3085545"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nvGrpSpPr>
          <p:cNvPr id="266" name="Google Shape;266;g3894d66ec4e_0_750"/>
          <p:cNvGrpSpPr/>
          <p:nvPr/>
        </p:nvGrpSpPr>
        <p:grpSpPr>
          <a:xfrm>
            <a:off x="10764508" y="2387412"/>
            <a:ext cx="603300" cy="645900"/>
            <a:chOff x="2615413" y="2677268"/>
            <a:chExt cx="603300" cy="645900"/>
          </a:xfrm>
        </p:grpSpPr>
        <p:sp>
          <p:nvSpPr>
            <p:cNvPr id="267" name="Google Shape;267;g3894d66ec4e_0_750"/>
            <p:cNvSpPr/>
            <p:nvPr/>
          </p:nvSpPr>
          <p:spPr>
            <a:xfrm>
              <a:off x="2615413" y="2677268"/>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68" name="Google Shape;268;g3894d66ec4e_0_750"/>
            <p:cNvGrpSpPr/>
            <p:nvPr/>
          </p:nvGrpSpPr>
          <p:grpSpPr>
            <a:xfrm>
              <a:off x="2720360" y="2802001"/>
              <a:ext cx="398716" cy="398715"/>
              <a:chOff x="2526870" y="3564450"/>
              <a:chExt cx="607799" cy="607798"/>
            </a:xfrm>
          </p:grpSpPr>
          <p:sp>
            <p:nvSpPr>
              <p:cNvPr id="269" name="Google Shape;269;g3894d66ec4e_0_750"/>
              <p:cNvSpPr/>
              <p:nvPr/>
            </p:nvSpPr>
            <p:spPr>
              <a:xfrm>
                <a:off x="2526870" y="3564450"/>
                <a:ext cx="607799" cy="607798"/>
              </a:xfrm>
              <a:custGeom>
                <a:avLst/>
                <a:gdLst/>
                <a:ahLst/>
                <a:cxnLst/>
                <a:rect l="l" t="t" r="r" b="b"/>
                <a:pathLst>
                  <a:path w="2614189" h="2614184" extrusionOk="0">
                    <a:moveTo>
                      <a:pt x="2391468" y="265759"/>
                    </a:moveTo>
                    <a:cubicBezTo>
                      <a:pt x="2391468" y="241716"/>
                      <a:pt x="2371975" y="222216"/>
                      <a:pt x="2347925" y="222216"/>
                    </a:cubicBezTo>
                    <a:lnTo>
                      <a:pt x="1930182" y="222216"/>
                    </a:lnTo>
                    <a:lnTo>
                      <a:pt x="1930182" y="0"/>
                    </a:lnTo>
                    <a:lnTo>
                      <a:pt x="1843097" y="0"/>
                    </a:lnTo>
                    <a:lnTo>
                      <a:pt x="1843097" y="222216"/>
                    </a:lnTo>
                    <a:lnTo>
                      <a:pt x="1721177" y="222216"/>
                    </a:lnTo>
                    <a:lnTo>
                      <a:pt x="1721177" y="309302"/>
                    </a:lnTo>
                    <a:lnTo>
                      <a:pt x="2304382" y="309302"/>
                    </a:lnTo>
                    <a:lnTo>
                      <a:pt x="2304382" y="2312157"/>
                    </a:lnTo>
                    <a:lnTo>
                      <a:pt x="304851" y="2312157"/>
                    </a:lnTo>
                    <a:lnTo>
                      <a:pt x="304851" y="309302"/>
                    </a:lnTo>
                    <a:lnTo>
                      <a:pt x="1457800" y="309302"/>
                    </a:lnTo>
                    <a:lnTo>
                      <a:pt x="1457800" y="222216"/>
                    </a:lnTo>
                    <a:lnTo>
                      <a:pt x="1346998" y="222216"/>
                    </a:lnTo>
                    <a:lnTo>
                      <a:pt x="1346998" y="0"/>
                    </a:lnTo>
                    <a:lnTo>
                      <a:pt x="1259913" y="0"/>
                    </a:lnTo>
                    <a:lnTo>
                      <a:pt x="1259913" y="222216"/>
                    </a:lnTo>
                    <a:lnTo>
                      <a:pt x="771093" y="222216"/>
                    </a:lnTo>
                    <a:lnTo>
                      <a:pt x="771093" y="0"/>
                    </a:lnTo>
                    <a:lnTo>
                      <a:pt x="684008" y="0"/>
                    </a:lnTo>
                    <a:lnTo>
                      <a:pt x="684008" y="222216"/>
                    </a:lnTo>
                    <a:lnTo>
                      <a:pt x="261308" y="222216"/>
                    </a:lnTo>
                    <a:cubicBezTo>
                      <a:pt x="237258" y="222216"/>
                      <a:pt x="217765" y="241716"/>
                      <a:pt x="217765" y="265759"/>
                    </a:cubicBezTo>
                    <a:lnTo>
                      <a:pt x="217765" y="684010"/>
                    </a:lnTo>
                    <a:lnTo>
                      <a:pt x="0" y="684010"/>
                    </a:lnTo>
                    <a:lnTo>
                      <a:pt x="0" y="771095"/>
                    </a:lnTo>
                    <a:lnTo>
                      <a:pt x="217765" y="771095"/>
                    </a:lnTo>
                    <a:lnTo>
                      <a:pt x="217765" y="1267186"/>
                    </a:lnTo>
                    <a:lnTo>
                      <a:pt x="0" y="1267186"/>
                    </a:lnTo>
                    <a:lnTo>
                      <a:pt x="0" y="1354272"/>
                    </a:lnTo>
                    <a:lnTo>
                      <a:pt x="217765" y="1354272"/>
                    </a:lnTo>
                    <a:lnTo>
                      <a:pt x="217765" y="1843091"/>
                    </a:lnTo>
                    <a:lnTo>
                      <a:pt x="0" y="1843091"/>
                    </a:lnTo>
                    <a:lnTo>
                      <a:pt x="0" y="1930177"/>
                    </a:lnTo>
                    <a:lnTo>
                      <a:pt x="217765" y="1930177"/>
                    </a:lnTo>
                    <a:lnTo>
                      <a:pt x="217765" y="2355700"/>
                    </a:lnTo>
                    <a:cubicBezTo>
                      <a:pt x="217765" y="2379743"/>
                      <a:pt x="237258" y="2399243"/>
                      <a:pt x="261308" y="2399243"/>
                    </a:cubicBezTo>
                    <a:lnTo>
                      <a:pt x="684008" y="2399243"/>
                    </a:lnTo>
                    <a:lnTo>
                      <a:pt x="684008" y="2614185"/>
                    </a:lnTo>
                    <a:lnTo>
                      <a:pt x="771093" y="2614185"/>
                    </a:lnTo>
                    <a:lnTo>
                      <a:pt x="771093" y="2399243"/>
                    </a:lnTo>
                    <a:lnTo>
                      <a:pt x="1259913" y="2399243"/>
                    </a:lnTo>
                    <a:lnTo>
                      <a:pt x="1259913" y="2614185"/>
                    </a:lnTo>
                    <a:lnTo>
                      <a:pt x="1346998" y="2614185"/>
                    </a:lnTo>
                    <a:lnTo>
                      <a:pt x="1346998" y="2399243"/>
                    </a:lnTo>
                    <a:lnTo>
                      <a:pt x="1843097" y="2399243"/>
                    </a:lnTo>
                    <a:lnTo>
                      <a:pt x="1843097" y="2614185"/>
                    </a:lnTo>
                    <a:lnTo>
                      <a:pt x="1930182" y="2614185"/>
                    </a:lnTo>
                    <a:lnTo>
                      <a:pt x="1930182" y="2399243"/>
                    </a:lnTo>
                    <a:lnTo>
                      <a:pt x="2347925" y="2399243"/>
                    </a:lnTo>
                    <a:cubicBezTo>
                      <a:pt x="2371975" y="2399243"/>
                      <a:pt x="2391468" y="2379743"/>
                      <a:pt x="2391468" y="2355700"/>
                    </a:cubicBezTo>
                    <a:lnTo>
                      <a:pt x="2391468" y="1930177"/>
                    </a:lnTo>
                    <a:lnTo>
                      <a:pt x="2614190" y="1930177"/>
                    </a:lnTo>
                    <a:lnTo>
                      <a:pt x="2614190" y="1843091"/>
                    </a:lnTo>
                    <a:lnTo>
                      <a:pt x="2391468" y="1843091"/>
                    </a:lnTo>
                    <a:lnTo>
                      <a:pt x="2391468" y="1354272"/>
                    </a:lnTo>
                    <a:lnTo>
                      <a:pt x="2614190" y="1354272"/>
                    </a:lnTo>
                    <a:lnTo>
                      <a:pt x="2614190" y="1267186"/>
                    </a:lnTo>
                    <a:lnTo>
                      <a:pt x="2391468" y="1267186"/>
                    </a:lnTo>
                    <a:lnTo>
                      <a:pt x="2391468" y="771095"/>
                    </a:lnTo>
                    <a:lnTo>
                      <a:pt x="2614190" y="771095"/>
                    </a:lnTo>
                    <a:lnTo>
                      <a:pt x="2614190" y="684010"/>
                    </a:lnTo>
                    <a:lnTo>
                      <a:pt x="2391468" y="684010"/>
                    </a:lnTo>
                    <a:lnTo>
                      <a:pt x="2391468" y="265759"/>
                    </a:lnTo>
                    <a:close/>
                  </a:path>
                </a:pathLst>
              </a:custGeom>
              <a:solidFill>
                <a:srgbClr val="F0F0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70" name="Google Shape;270;g3894d66ec4e_0_750"/>
              <p:cNvGrpSpPr/>
              <p:nvPr/>
            </p:nvGrpSpPr>
            <p:grpSpPr>
              <a:xfrm>
                <a:off x="2676412" y="3745748"/>
                <a:ext cx="303401" cy="261219"/>
                <a:chOff x="2519388" y="2049474"/>
                <a:chExt cx="4077964" cy="3511002"/>
              </a:xfrm>
            </p:grpSpPr>
            <p:sp>
              <p:nvSpPr>
                <p:cNvPr id="271" name="Google Shape;271;g3894d66ec4e_0_750"/>
                <p:cNvSpPr/>
                <p:nvPr/>
              </p:nvSpPr>
              <p:spPr>
                <a:xfrm>
                  <a:off x="2519388" y="2049474"/>
                  <a:ext cx="1435732" cy="2042856"/>
                </a:xfrm>
                <a:custGeom>
                  <a:avLst/>
                  <a:gdLst/>
                  <a:ahLst/>
                  <a:cxnLst/>
                  <a:rect l="l" t="t" r="r" b="b"/>
                  <a:pathLst>
                    <a:path w="1435732" h="2042856" extrusionOk="0">
                      <a:moveTo>
                        <a:pt x="1210671" y="2019094"/>
                      </a:moveTo>
                      <a:cubicBezTo>
                        <a:pt x="1139826" y="2064402"/>
                        <a:pt x="1046738" y="2042984"/>
                        <a:pt x="1002254" y="1971315"/>
                      </a:cubicBezTo>
                      <a:lnTo>
                        <a:pt x="38427" y="384707"/>
                      </a:lnTo>
                      <a:cubicBezTo>
                        <a:pt x="-41480" y="257021"/>
                        <a:pt x="2181" y="66726"/>
                        <a:pt x="179294" y="3295"/>
                      </a:cubicBezTo>
                      <a:cubicBezTo>
                        <a:pt x="185061" y="824"/>
                        <a:pt x="190827" y="0"/>
                        <a:pt x="197417" y="0"/>
                      </a:cubicBezTo>
                      <a:lnTo>
                        <a:pt x="1208200" y="0"/>
                      </a:lnTo>
                      <a:cubicBezTo>
                        <a:pt x="1291402" y="0"/>
                        <a:pt x="1360600" y="74964"/>
                        <a:pt x="1360600" y="159814"/>
                      </a:cubicBezTo>
                      <a:lnTo>
                        <a:pt x="1360600" y="345989"/>
                      </a:lnTo>
                      <a:cubicBezTo>
                        <a:pt x="1360600" y="430015"/>
                        <a:pt x="1293050" y="498389"/>
                        <a:pt x="1209848" y="498389"/>
                      </a:cubicBezTo>
                      <a:lnTo>
                        <a:pt x="958594" y="498389"/>
                      </a:lnTo>
                      <a:lnTo>
                        <a:pt x="685921" y="498389"/>
                      </a:lnTo>
                      <a:lnTo>
                        <a:pt x="1412498" y="1709351"/>
                      </a:lnTo>
                      <a:cubicBezTo>
                        <a:pt x="1456983" y="1780197"/>
                        <a:pt x="1435564" y="1874108"/>
                        <a:pt x="1365543" y="1919416"/>
                      </a:cubicBezTo>
                      <a:lnTo>
                        <a:pt x="1210671" y="201909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72" name="Google Shape;272;g3894d66ec4e_0_750"/>
                <p:cNvSpPr/>
                <p:nvPr/>
              </p:nvSpPr>
              <p:spPr>
                <a:xfrm>
                  <a:off x="4284465" y="2055237"/>
                  <a:ext cx="2312887" cy="1252322"/>
                </a:xfrm>
                <a:custGeom>
                  <a:avLst/>
                  <a:gdLst/>
                  <a:ahLst/>
                  <a:cxnLst/>
                  <a:rect l="l" t="t" r="r" b="b"/>
                  <a:pathLst>
                    <a:path w="2312887" h="1252322" extrusionOk="0">
                      <a:moveTo>
                        <a:pt x="149105" y="492626"/>
                      </a:moveTo>
                      <a:cubicBezTo>
                        <a:pt x="67550" y="492626"/>
                        <a:pt x="1648" y="425900"/>
                        <a:pt x="824" y="343522"/>
                      </a:cubicBezTo>
                      <a:lnTo>
                        <a:pt x="0" y="178765"/>
                      </a:lnTo>
                      <a:cubicBezTo>
                        <a:pt x="0" y="50255"/>
                        <a:pt x="102973" y="1651"/>
                        <a:pt x="230659" y="1651"/>
                      </a:cubicBezTo>
                      <a:lnTo>
                        <a:pt x="2071816" y="4"/>
                      </a:lnTo>
                      <a:cubicBezTo>
                        <a:pt x="2220921" y="-820"/>
                        <a:pt x="2346136" y="135928"/>
                        <a:pt x="2304947" y="321279"/>
                      </a:cubicBezTo>
                      <a:cubicBezTo>
                        <a:pt x="2303300" y="327046"/>
                        <a:pt x="2300828" y="332812"/>
                        <a:pt x="2297533" y="338579"/>
                      </a:cubicBezTo>
                      <a:lnTo>
                        <a:pt x="1791730" y="1182134"/>
                      </a:lnTo>
                      <a:cubicBezTo>
                        <a:pt x="1748069" y="1252155"/>
                        <a:pt x="1656629" y="1273573"/>
                        <a:pt x="1587431" y="1229089"/>
                      </a:cubicBezTo>
                      <a:lnTo>
                        <a:pt x="1417732" y="1131883"/>
                      </a:lnTo>
                      <a:cubicBezTo>
                        <a:pt x="1348534" y="1088222"/>
                        <a:pt x="1327939" y="995135"/>
                        <a:pt x="1371600" y="925113"/>
                      </a:cubicBezTo>
                      <a:lnTo>
                        <a:pt x="1630268" y="493450"/>
                      </a:lnTo>
                      <a:lnTo>
                        <a:pt x="149105" y="492626"/>
                      </a:lnTo>
                      <a:close/>
                    </a:path>
                  </a:pathLst>
                </a:custGeom>
                <a:solidFill>
                  <a:srgbClr val="1FD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73" name="Google Shape;273;g3894d66ec4e_0_750"/>
                <p:cNvSpPr/>
                <p:nvPr/>
              </p:nvSpPr>
              <p:spPr>
                <a:xfrm>
                  <a:off x="3848818" y="3508596"/>
                  <a:ext cx="1878584" cy="2051880"/>
                </a:xfrm>
                <a:custGeom>
                  <a:avLst/>
                  <a:gdLst/>
                  <a:ahLst/>
                  <a:cxnLst/>
                  <a:rect l="l" t="t" r="r" b="b"/>
                  <a:pathLst>
                    <a:path w="1878584" h="2051880" extrusionOk="0">
                      <a:moveTo>
                        <a:pt x="1448902" y="71469"/>
                      </a:moveTo>
                      <a:cubicBezTo>
                        <a:pt x="1490915" y="1447"/>
                        <a:pt x="1581531" y="-20795"/>
                        <a:pt x="1653200" y="21218"/>
                      </a:cubicBezTo>
                      <a:lnTo>
                        <a:pt x="1794891" y="105244"/>
                      </a:lnTo>
                      <a:cubicBezTo>
                        <a:pt x="1906102" y="171146"/>
                        <a:pt x="1894569" y="284005"/>
                        <a:pt x="1829490" y="393568"/>
                      </a:cubicBezTo>
                      <a:lnTo>
                        <a:pt x="902733" y="1938987"/>
                      </a:lnTo>
                      <a:cubicBezTo>
                        <a:pt x="826945" y="2066673"/>
                        <a:pt x="672074" y="2098801"/>
                        <a:pt x="533678" y="1968643"/>
                      </a:cubicBezTo>
                      <a:cubicBezTo>
                        <a:pt x="529559" y="1964524"/>
                        <a:pt x="525440" y="1959581"/>
                        <a:pt x="522969" y="1953815"/>
                      </a:cubicBezTo>
                      <a:lnTo>
                        <a:pt x="16342" y="1099551"/>
                      </a:lnTo>
                      <a:cubicBezTo>
                        <a:pt x="-21552" y="1026234"/>
                        <a:pt x="8928" y="938089"/>
                        <a:pt x="82244" y="901019"/>
                      </a:cubicBezTo>
                      <a:lnTo>
                        <a:pt x="252768" y="805460"/>
                      </a:lnTo>
                      <a:cubicBezTo>
                        <a:pt x="326084" y="768390"/>
                        <a:pt x="415877" y="798046"/>
                        <a:pt x="453771" y="871363"/>
                      </a:cubicBezTo>
                      <a:lnTo>
                        <a:pt x="709968" y="1299730"/>
                      </a:lnTo>
                      <a:lnTo>
                        <a:pt x="1448902" y="714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grpSp>
        <p:nvGrpSpPr>
          <p:cNvPr id="274" name="Google Shape;274;g3894d66ec4e_0_750"/>
          <p:cNvGrpSpPr/>
          <p:nvPr/>
        </p:nvGrpSpPr>
        <p:grpSpPr>
          <a:xfrm>
            <a:off x="10764508" y="3949122"/>
            <a:ext cx="603300" cy="645900"/>
            <a:chOff x="6096000" y="2836734"/>
            <a:chExt cx="603300" cy="645900"/>
          </a:xfrm>
        </p:grpSpPr>
        <p:sp>
          <p:nvSpPr>
            <p:cNvPr id="275" name="Google Shape;275;g3894d66ec4e_0_750"/>
            <p:cNvSpPr/>
            <p:nvPr/>
          </p:nvSpPr>
          <p:spPr>
            <a:xfrm>
              <a:off x="6096000" y="2836734"/>
              <a:ext cx="603300" cy="645900"/>
            </a:xfrm>
            <a:prstGeom prst="roundRect">
              <a:avLst>
                <a:gd name="adj" fmla="val 10606"/>
              </a:avLst>
            </a:prstGeom>
            <a:gradFill>
              <a:gsLst>
                <a:gs pos="0">
                  <a:srgbClr val="E2E2ED">
                    <a:alpha val="16862"/>
                  </a:srgbClr>
                </a:gs>
                <a:gs pos="30000">
                  <a:srgbClr val="E2E2ED">
                    <a:alpha val="16862"/>
                  </a:srgbClr>
                </a:gs>
                <a:gs pos="100000">
                  <a:srgbClr val="E2E2ED">
                    <a:alpha val="0"/>
                  </a:srgbClr>
                </a:gs>
              </a:gsLst>
              <a:lin ang="17400156" scaled="0"/>
            </a:gradFill>
            <a:ln>
              <a:noFill/>
            </a:ln>
          </p:spPr>
          <p:txBody>
            <a:bodyPr spcFirstLastPara="1" wrap="square" lIns="274300" tIns="274300" rIns="274300" bIns="274300" anchor="ctr" anchorCtr="0">
              <a:noAutofit/>
            </a:bodyPr>
            <a:lstStyle/>
            <a:p>
              <a:pPr marL="0" marR="0" lvl="0" indent="0" algn="ctr" rtl="0">
                <a:lnSpc>
                  <a:spcPct val="100000"/>
                </a:lnSpc>
                <a:spcBef>
                  <a:spcPts val="0"/>
                </a:spcBef>
                <a:spcAft>
                  <a:spcPts val="0"/>
                </a:spcAft>
                <a:buClr>
                  <a:srgbClr val="1FD9F1"/>
                </a:buClr>
                <a:buSzPts val="1050"/>
                <a:buFont typeface="Arial" panose="020B0604020202020204" pitchFamily="34" charset="0"/>
                <a:buNone/>
              </a:pPr>
              <a:endParaRPr sz="105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76" name="Google Shape;276;g3894d66ec4e_0_750"/>
            <p:cNvGrpSpPr/>
            <p:nvPr/>
          </p:nvGrpSpPr>
          <p:grpSpPr>
            <a:xfrm>
              <a:off x="6220335" y="2981990"/>
              <a:ext cx="353987" cy="354867"/>
              <a:chOff x="2862121" y="5001419"/>
              <a:chExt cx="402853" cy="403854"/>
            </a:xfrm>
          </p:grpSpPr>
          <p:sp>
            <p:nvSpPr>
              <p:cNvPr id="277" name="Google Shape;277;g3894d66ec4e_0_750"/>
              <p:cNvSpPr/>
              <p:nvPr/>
            </p:nvSpPr>
            <p:spPr>
              <a:xfrm>
                <a:off x="2862121" y="5001419"/>
                <a:ext cx="402853" cy="403854"/>
              </a:xfrm>
              <a:custGeom>
                <a:avLst/>
                <a:gdLst/>
                <a:ahLst/>
                <a:cxnLst/>
                <a:rect l="l" t="t" r="r" b="b"/>
                <a:pathLst>
                  <a:path w="557582" h="558968" extrusionOk="0">
                    <a:moveTo>
                      <a:pt x="551284" y="558969"/>
                    </a:moveTo>
                    <a:lnTo>
                      <a:pt x="6299" y="558969"/>
                    </a:lnTo>
                    <a:cubicBezTo>
                      <a:pt x="2820" y="558969"/>
                      <a:pt x="0" y="556149"/>
                      <a:pt x="0" y="552670"/>
                    </a:cubicBezTo>
                    <a:lnTo>
                      <a:pt x="0" y="6299"/>
                    </a:lnTo>
                    <a:cubicBezTo>
                      <a:pt x="0" y="2820"/>
                      <a:pt x="2820" y="0"/>
                      <a:pt x="6299" y="0"/>
                    </a:cubicBezTo>
                    <a:lnTo>
                      <a:pt x="416477" y="0"/>
                    </a:lnTo>
                    <a:cubicBezTo>
                      <a:pt x="419777" y="35"/>
                      <a:pt x="422424" y="2738"/>
                      <a:pt x="422390" y="6038"/>
                    </a:cubicBezTo>
                    <a:cubicBezTo>
                      <a:pt x="422388" y="6125"/>
                      <a:pt x="422386" y="6213"/>
                      <a:pt x="422381" y="6299"/>
                    </a:cubicBezTo>
                    <a:lnTo>
                      <a:pt x="422381" y="15298"/>
                    </a:lnTo>
                    <a:cubicBezTo>
                      <a:pt x="422561" y="18594"/>
                      <a:pt x="420034" y="21411"/>
                      <a:pt x="416738" y="21589"/>
                    </a:cubicBezTo>
                    <a:cubicBezTo>
                      <a:pt x="416652" y="21594"/>
                      <a:pt x="416564" y="21596"/>
                      <a:pt x="416477" y="21598"/>
                    </a:cubicBezTo>
                    <a:lnTo>
                      <a:pt x="21598" y="21598"/>
                    </a:lnTo>
                    <a:lnTo>
                      <a:pt x="21598" y="537371"/>
                    </a:lnTo>
                    <a:lnTo>
                      <a:pt x="535985" y="537371"/>
                    </a:lnTo>
                    <a:lnTo>
                      <a:pt x="535985" y="21598"/>
                    </a:lnTo>
                    <a:lnTo>
                      <a:pt x="509744" y="21598"/>
                    </a:lnTo>
                    <a:cubicBezTo>
                      <a:pt x="506276" y="21609"/>
                      <a:pt x="503455" y="18803"/>
                      <a:pt x="503445" y="15334"/>
                    </a:cubicBezTo>
                    <a:cubicBezTo>
                      <a:pt x="503445" y="15322"/>
                      <a:pt x="503445" y="15311"/>
                      <a:pt x="503445" y="15298"/>
                    </a:cubicBezTo>
                    <a:lnTo>
                      <a:pt x="503445" y="6299"/>
                    </a:lnTo>
                    <a:cubicBezTo>
                      <a:pt x="503445" y="2820"/>
                      <a:pt x="506265" y="0"/>
                      <a:pt x="509744" y="0"/>
                    </a:cubicBezTo>
                    <a:lnTo>
                      <a:pt x="551284" y="0"/>
                    </a:lnTo>
                    <a:cubicBezTo>
                      <a:pt x="554763" y="0"/>
                      <a:pt x="557583" y="2820"/>
                      <a:pt x="557583" y="6299"/>
                    </a:cubicBezTo>
                    <a:lnTo>
                      <a:pt x="557583" y="552670"/>
                    </a:lnTo>
                    <a:cubicBezTo>
                      <a:pt x="557583" y="556149"/>
                      <a:pt x="554763" y="558969"/>
                      <a:pt x="551284" y="558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78" name="Google Shape;278;g3894d66ec4e_0_750"/>
              <p:cNvSpPr/>
              <p:nvPr/>
            </p:nvSpPr>
            <p:spPr>
              <a:xfrm>
                <a:off x="2960273" y="5007747"/>
                <a:ext cx="16696" cy="75543"/>
              </a:xfrm>
              <a:custGeom>
                <a:avLst/>
                <a:gdLst/>
                <a:ahLst/>
                <a:cxnLst/>
                <a:rect l="l" t="t" r="r" b="b"/>
                <a:pathLst>
                  <a:path w="23109" h="104197" extrusionOk="0">
                    <a:moveTo>
                      <a:pt x="23110" y="6303"/>
                    </a:moveTo>
                    <a:lnTo>
                      <a:pt x="23110" y="97842"/>
                    </a:lnTo>
                    <a:cubicBezTo>
                      <a:pt x="22982" y="101452"/>
                      <a:pt x="19971" y="104287"/>
                      <a:pt x="16360" y="104195"/>
                    </a:cubicBezTo>
                    <a:lnTo>
                      <a:pt x="6731" y="104195"/>
                    </a:lnTo>
                    <a:cubicBezTo>
                      <a:pt x="3123" y="104287"/>
                      <a:pt x="117" y="101449"/>
                      <a:pt x="0" y="97842"/>
                    </a:cubicBezTo>
                    <a:lnTo>
                      <a:pt x="0" y="6303"/>
                    </a:lnTo>
                    <a:cubicBezTo>
                      <a:pt x="128" y="2709"/>
                      <a:pt x="3135" y="-108"/>
                      <a:pt x="6731" y="4"/>
                    </a:cubicBezTo>
                    <a:lnTo>
                      <a:pt x="16360" y="4"/>
                    </a:lnTo>
                    <a:cubicBezTo>
                      <a:pt x="19962" y="-117"/>
                      <a:pt x="22982" y="2702"/>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79" name="Google Shape;279;g3894d66ec4e_0_750"/>
              <p:cNvSpPr/>
              <p:nvPr/>
            </p:nvSpPr>
            <p:spPr>
              <a:xfrm>
                <a:off x="3150754" y="5007744"/>
                <a:ext cx="17093" cy="75548"/>
              </a:xfrm>
              <a:custGeom>
                <a:avLst/>
                <a:gdLst/>
                <a:ahLst/>
                <a:cxnLst/>
                <a:rect l="l" t="t" r="r" b="b"/>
                <a:pathLst>
                  <a:path w="23577" h="104204" extrusionOk="0">
                    <a:moveTo>
                      <a:pt x="23578" y="6307"/>
                    </a:moveTo>
                    <a:lnTo>
                      <a:pt x="23578" y="97845"/>
                    </a:lnTo>
                    <a:cubicBezTo>
                      <a:pt x="23263" y="101548"/>
                      <a:pt x="20091" y="104346"/>
                      <a:pt x="16378" y="104199"/>
                    </a:cubicBezTo>
                    <a:lnTo>
                      <a:pt x="6749" y="104199"/>
                    </a:lnTo>
                    <a:cubicBezTo>
                      <a:pt x="3139" y="104290"/>
                      <a:pt x="128" y="101456"/>
                      <a:pt x="0" y="97845"/>
                    </a:cubicBezTo>
                    <a:lnTo>
                      <a:pt x="0" y="6307"/>
                    </a:lnTo>
                    <a:cubicBezTo>
                      <a:pt x="128" y="2705"/>
                      <a:pt x="3148" y="-113"/>
                      <a:pt x="6749" y="7"/>
                    </a:cubicBezTo>
                    <a:lnTo>
                      <a:pt x="16378" y="7"/>
                    </a:lnTo>
                    <a:cubicBezTo>
                      <a:pt x="20079" y="-162"/>
                      <a:pt x="23254" y="2617"/>
                      <a:pt x="23578" y="6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80" name="Google Shape;280;g3894d66ec4e_0_750"/>
              <p:cNvSpPr/>
              <p:nvPr/>
            </p:nvSpPr>
            <p:spPr>
              <a:xfrm>
                <a:off x="2969534" y="5066341"/>
                <a:ext cx="185939" cy="16787"/>
              </a:xfrm>
              <a:custGeom>
                <a:avLst/>
                <a:gdLst/>
                <a:ahLst/>
                <a:cxnLst/>
                <a:rect l="l" t="t" r="r" b="b"/>
                <a:pathLst>
                  <a:path w="257355" h="23235" extrusionOk="0">
                    <a:moveTo>
                      <a:pt x="257356" y="23236"/>
                    </a:moveTo>
                    <a:lnTo>
                      <a:pt x="0" y="23236"/>
                    </a:lnTo>
                    <a:lnTo>
                      <a:pt x="7199" y="0"/>
                    </a:lnTo>
                    <a:lnTo>
                      <a:pt x="253756" y="0"/>
                    </a:lnTo>
                    <a:lnTo>
                      <a:pt x="257356" y="232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81" name="Google Shape;281;g3894d66ec4e_0_750"/>
              <p:cNvSpPr/>
              <p:nvPr/>
            </p:nvSpPr>
            <p:spPr>
              <a:xfrm>
                <a:off x="3024322"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82" name="Google Shape;282;g3894d66ec4e_0_750"/>
              <p:cNvSpPr/>
              <p:nvPr/>
            </p:nvSpPr>
            <p:spPr>
              <a:xfrm>
                <a:off x="3085545" y="5005324"/>
                <a:ext cx="16696" cy="75543"/>
              </a:xfrm>
              <a:custGeom>
                <a:avLst/>
                <a:gdLst/>
                <a:ahLst/>
                <a:cxnLst/>
                <a:rect l="l" t="t" r="r" b="b"/>
                <a:pathLst>
                  <a:path w="23109" h="104197" extrusionOk="0">
                    <a:moveTo>
                      <a:pt x="23110" y="6303"/>
                    </a:moveTo>
                    <a:lnTo>
                      <a:pt x="23110" y="97842"/>
                    </a:lnTo>
                    <a:cubicBezTo>
                      <a:pt x="22993" y="101449"/>
                      <a:pt x="19987" y="104287"/>
                      <a:pt x="16378" y="104195"/>
                    </a:cubicBezTo>
                    <a:lnTo>
                      <a:pt x="6749" y="104195"/>
                    </a:lnTo>
                    <a:cubicBezTo>
                      <a:pt x="3139" y="104287"/>
                      <a:pt x="128" y="101452"/>
                      <a:pt x="0" y="97842"/>
                    </a:cubicBezTo>
                    <a:lnTo>
                      <a:pt x="0" y="6303"/>
                    </a:lnTo>
                    <a:cubicBezTo>
                      <a:pt x="128" y="2702"/>
                      <a:pt x="3148" y="-117"/>
                      <a:pt x="6749" y="4"/>
                    </a:cubicBezTo>
                    <a:lnTo>
                      <a:pt x="16378" y="4"/>
                    </a:lnTo>
                    <a:cubicBezTo>
                      <a:pt x="19974" y="-117"/>
                      <a:pt x="22989" y="2700"/>
                      <a:pt x="23110" y="6296"/>
                    </a:cubicBezTo>
                    <a:cubicBezTo>
                      <a:pt x="23110" y="6298"/>
                      <a:pt x="23110" y="6301"/>
                      <a:pt x="23110" y="63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grpSp>
        <p:nvGrpSpPr>
          <p:cNvPr id="283" name="Google Shape;283;g3894d66ec4e_0_750"/>
          <p:cNvGrpSpPr/>
          <p:nvPr/>
        </p:nvGrpSpPr>
        <p:grpSpPr>
          <a:xfrm>
            <a:off x="6338042" y="3033038"/>
            <a:ext cx="4728116" cy="474956"/>
            <a:chOff x="6338043" y="3300644"/>
            <a:chExt cx="4728116" cy="1545153"/>
          </a:xfrm>
        </p:grpSpPr>
        <p:cxnSp>
          <p:nvCxnSpPr>
            <p:cNvPr id="284" name="Google Shape;284;g3894d66ec4e_0_750"/>
            <p:cNvCxnSpPr>
              <a:stCxn id="199" idx="2"/>
              <a:endCxn id="241" idx="0"/>
            </p:cNvCxnSpPr>
            <p:nvPr/>
          </p:nvCxnSpPr>
          <p:spPr>
            <a:xfrm rot="16200000" flipH="1">
              <a:off x="6747496" y="2891192"/>
              <a:ext cx="1545151" cy="2364058"/>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85" name="Google Shape;285;g3894d66ec4e_0_750"/>
            <p:cNvCxnSpPr>
              <a:stCxn id="267" idx="2"/>
              <a:endCxn id="241" idx="0"/>
            </p:cNvCxnSpPr>
            <p:nvPr/>
          </p:nvCxnSpPr>
          <p:spPr>
            <a:xfrm rot="5400000">
              <a:off x="9111555" y="2891190"/>
              <a:ext cx="1545150" cy="236405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86" name="Google Shape;286;g3894d66ec4e_0_750"/>
            <p:cNvCxnSpPr>
              <a:stCxn id="250" idx="2"/>
              <a:endCxn id="241" idx="0"/>
            </p:cNvCxnSpPr>
            <p:nvPr/>
          </p:nvCxnSpPr>
          <p:spPr>
            <a:xfrm rot="5400000">
              <a:off x="8520540" y="3482207"/>
              <a:ext cx="1545151" cy="118202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87" name="Google Shape;287;g3894d66ec4e_0_750"/>
            <p:cNvCxnSpPr>
              <a:stCxn id="216" idx="2"/>
              <a:endCxn id="241" idx="0"/>
            </p:cNvCxnSpPr>
            <p:nvPr/>
          </p:nvCxnSpPr>
          <p:spPr>
            <a:xfrm rot="16200000" flipH="1">
              <a:off x="7338509" y="3482205"/>
              <a:ext cx="1545151" cy="118202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288" name="Google Shape;288;g3894d66ec4e_0_750"/>
            <p:cNvCxnSpPr>
              <a:stCxn id="233" idx="2"/>
              <a:endCxn id="241" idx="0"/>
            </p:cNvCxnSpPr>
            <p:nvPr/>
          </p:nvCxnSpPr>
          <p:spPr>
            <a:xfrm>
              <a:off x="8702100" y="3300645"/>
              <a:ext cx="0" cy="1545151"/>
            </a:xfrm>
            <a:prstGeom prst="straightConnector1">
              <a:avLst/>
            </a:prstGeom>
            <a:noFill/>
            <a:ln w="9525" cap="flat" cmpd="sng">
              <a:solidFill>
                <a:schemeClr val="accent1"/>
              </a:solidFill>
              <a:prstDash val="solid"/>
              <a:miter lim="800000"/>
              <a:headEnd type="none" w="sm" len="sm"/>
              <a:tailEnd type="none" w="sm" len="sm"/>
            </a:ln>
          </p:spPr>
        </p:cxnSp>
      </p:grpSp>
      <p:sp>
        <p:nvSpPr>
          <p:cNvPr id="295" name="Google Shape;295;g3894d66ec4e_0_750"/>
          <p:cNvSpPr/>
          <p:nvPr/>
        </p:nvSpPr>
        <p:spPr>
          <a:xfrm>
            <a:off x="822008" y="1386722"/>
            <a:ext cx="4759800" cy="856800"/>
          </a:xfrm>
          <a:prstGeom prst="roundRect">
            <a:avLst>
              <a:gd name="adj" fmla="val 15933"/>
            </a:avLst>
          </a:prstGeom>
          <a:gradFill>
            <a:gsLst>
              <a:gs pos="0">
                <a:srgbClr val="E2E2ED">
                  <a:alpha val="16862"/>
                </a:srgbClr>
              </a:gs>
              <a:gs pos="30000">
                <a:srgbClr val="E2E2ED">
                  <a:alpha val="16862"/>
                </a:srgbClr>
              </a:gs>
              <a:gs pos="100000">
                <a:srgbClr val="E2E2ED">
                  <a:alpha val="0"/>
                </a:srgbClr>
              </a:gs>
            </a:gsLst>
            <a:lin ang="17400156" scaled="0"/>
          </a:gradFill>
          <a:ln w="9525" cap="flat" cmpd="sng">
            <a:solidFill>
              <a:srgbClr val="F9FEFE">
                <a:alpha val="8240"/>
              </a:srgbClr>
            </a:solidFill>
            <a:prstDash val="solid"/>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r>
              <a:rPr lang="en-US" sz="12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Linear scalability for all workloads</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96" name="Google Shape;296;g3894d66ec4e_0_750"/>
          <p:cNvSpPr/>
          <p:nvPr/>
        </p:nvSpPr>
        <p:spPr>
          <a:xfrm>
            <a:off x="822008" y="2400582"/>
            <a:ext cx="4759800" cy="856800"/>
          </a:xfrm>
          <a:prstGeom prst="roundRect">
            <a:avLst>
              <a:gd name="adj" fmla="val 15933"/>
            </a:avLst>
          </a:prstGeom>
          <a:gradFill>
            <a:gsLst>
              <a:gs pos="0">
                <a:srgbClr val="E2E2ED">
                  <a:alpha val="16862"/>
                </a:srgbClr>
              </a:gs>
              <a:gs pos="30000">
                <a:srgbClr val="E2E2ED">
                  <a:alpha val="16862"/>
                </a:srgbClr>
              </a:gs>
              <a:gs pos="100000">
                <a:srgbClr val="E2E2ED">
                  <a:alpha val="0"/>
                </a:srgbClr>
              </a:gs>
            </a:gsLst>
            <a:lin ang="17400156" scaled="0"/>
          </a:gradFill>
          <a:ln w="9525" cap="flat" cmpd="sng">
            <a:solidFill>
              <a:srgbClr val="F9FEFE">
                <a:alpha val="8240"/>
              </a:srgbClr>
            </a:solidFill>
            <a:prstDash val="solid"/>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r>
              <a:rPr lang="en-US" sz="12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Unified, all-flash data access</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97" name="Google Shape;297;g3894d66ec4e_0_750"/>
          <p:cNvSpPr/>
          <p:nvPr/>
        </p:nvSpPr>
        <p:spPr>
          <a:xfrm>
            <a:off x="822008" y="3414442"/>
            <a:ext cx="4759800" cy="856800"/>
          </a:xfrm>
          <a:prstGeom prst="roundRect">
            <a:avLst>
              <a:gd name="adj" fmla="val 15933"/>
            </a:avLst>
          </a:prstGeom>
          <a:gradFill>
            <a:gsLst>
              <a:gs pos="0">
                <a:srgbClr val="E2E2ED">
                  <a:alpha val="16862"/>
                </a:srgbClr>
              </a:gs>
              <a:gs pos="30000">
                <a:srgbClr val="E2E2ED">
                  <a:alpha val="16862"/>
                </a:srgbClr>
              </a:gs>
              <a:gs pos="100000">
                <a:srgbClr val="E2E2ED">
                  <a:alpha val="0"/>
                </a:srgbClr>
              </a:gs>
            </a:gsLst>
            <a:lin ang="17400156" scaled="0"/>
          </a:gradFill>
          <a:ln w="9525" cap="flat" cmpd="sng">
            <a:solidFill>
              <a:srgbClr val="F9FEFE">
                <a:alpha val="8240"/>
              </a:srgbClr>
            </a:solidFill>
            <a:prstDash val="solid"/>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r>
              <a:rPr lang="en-US" sz="12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Decoupled compute and storage</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98" name="Google Shape;298;g3894d66ec4e_0_750"/>
          <p:cNvSpPr/>
          <p:nvPr/>
        </p:nvSpPr>
        <p:spPr>
          <a:xfrm>
            <a:off x="822008" y="4428302"/>
            <a:ext cx="4759800" cy="856800"/>
          </a:xfrm>
          <a:prstGeom prst="roundRect">
            <a:avLst>
              <a:gd name="adj" fmla="val 15933"/>
            </a:avLst>
          </a:prstGeom>
          <a:gradFill>
            <a:gsLst>
              <a:gs pos="0">
                <a:srgbClr val="E2E2ED">
                  <a:alpha val="16862"/>
                </a:srgbClr>
              </a:gs>
              <a:gs pos="30000">
                <a:srgbClr val="E2E2ED">
                  <a:alpha val="16862"/>
                </a:srgbClr>
              </a:gs>
              <a:gs pos="100000">
                <a:srgbClr val="E2E2ED">
                  <a:alpha val="0"/>
                </a:srgbClr>
              </a:gs>
            </a:gsLst>
            <a:lin ang="17400156" scaled="0"/>
          </a:gradFill>
          <a:ln w="9525" cap="flat" cmpd="sng">
            <a:solidFill>
              <a:srgbClr val="F9FEFE">
                <a:alpha val="8240"/>
              </a:srgbClr>
            </a:solidFill>
            <a:prstDash val="solid"/>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r>
              <a:rPr lang="en-US" sz="12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Real-time performance at archive economics</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299" name="Google Shape;299;g3894d66ec4e_0_750"/>
          <p:cNvPicPr preferRelativeResize="0"/>
          <p:nvPr/>
        </p:nvPicPr>
        <p:blipFill rotWithShape="1">
          <a:blip r:embed="rId3">
            <a:alphaModFix/>
          </a:blip>
          <a:srcRect/>
          <a:stretch/>
        </p:blipFill>
        <p:spPr>
          <a:xfrm>
            <a:off x="1004908" y="1483084"/>
            <a:ext cx="663864" cy="663864"/>
          </a:xfrm>
          <a:prstGeom prst="rect">
            <a:avLst/>
          </a:prstGeom>
          <a:noFill/>
          <a:ln>
            <a:noFill/>
          </a:ln>
        </p:spPr>
      </p:pic>
      <p:pic>
        <p:nvPicPr>
          <p:cNvPr id="300" name="Google Shape;300;g3894d66ec4e_0_750"/>
          <p:cNvPicPr preferRelativeResize="0"/>
          <p:nvPr/>
        </p:nvPicPr>
        <p:blipFill rotWithShape="1">
          <a:blip r:embed="rId3">
            <a:alphaModFix/>
          </a:blip>
          <a:srcRect/>
          <a:stretch/>
        </p:blipFill>
        <p:spPr>
          <a:xfrm>
            <a:off x="1004908" y="2513862"/>
            <a:ext cx="663864" cy="663864"/>
          </a:xfrm>
          <a:prstGeom prst="rect">
            <a:avLst/>
          </a:prstGeom>
          <a:noFill/>
          <a:ln>
            <a:noFill/>
          </a:ln>
        </p:spPr>
      </p:pic>
      <p:pic>
        <p:nvPicPr>
          <p:cNvPr id="301" name="Google Shape;301;g3894d66ec4e_0_750"/>
          <p:cNvPicPr preferRelativeResize="0"/>
          <p:nvPr/>
        </p:nvPicPr>
        <p:blipFill rotWithShape="1">
          <a:blip r:embed="rId3">
            <a:alphaModFix/>
          </a:blip>
          <a:srcRect/>
          <a:stretch/>
        </p:blipFill>
        <p:spPr>
          <a:xfrm>
            <a:off x="1004908" y="3519702"/>
            <a:ext cx="663864" cy="663864"/>
          </a:xfrm>
          <a:prstGeom prst="rect">
            <a:avLst/>
          </a:prstGeom>
          <a:noFill/>
          <a:ln>
            <a:noFill/>
          </a:ln>
        </p:spPr>
      </p:pic>
      <p:pic>
        <p:nvPicPr>
          <p:cNvPr id="302" name="Google Shape;302;g3894d66ec4e_0_750"/>
          <p:cNvPicPr preferRelativeResize="0"/>
          <p:nvPr/>
        </p:nvPicPr>
        <p:blipFill rotWithShape="1">
          <a:blip r:embed="rId3">
            <a:alphaModFix/>
          </a:blip>
          <a:srcRect/>
          <a:stretch/>
        </p:blipFill>
        <p:spPr>
          <a:xfrm>
            <a:off x="1004908" y="4542167"/>
            <a:ext cx="663864" cy="663864"/>
          </a:xfrm>
          <a:prstGeom prst="rect">
            <a:avLst/>
          </a:prstGeom>
          <a:noFill/>
          <a:ln>
            <a:noFill/>
          </a:ln>
        </p:spPr>
      </p:pic>
      <p:sp>
        <p:nvSpPr>
          <p:cNvPr id="303" name="Google Shape;303;g3894d66ec4e_0_750"/>
          <p:cNvSpPr/>
          <p:nvPr/>
        </p:nvSpPr>
        <p:spPr>
          <a:xfrm>
            <a:off x="822008" y="5442161"/>
            <a:ext cx="4759800" cy="856800"/>
          </a:xfrm>
          <a:prstGeom prst="roundRect">
            <a:avLst>
              <a:gd name="adj" fmla="val 15933"/>
            </a:avLst>
          </a:prstGeom>
          <a:gradFill>
            <a:gsLst>
              <a:gs pos="0">
                <a:srgbClr val="E2E2ED">
                  <a:alpha val="16862"/>
                </a:srgbClr>
              </a:gs>
              <a:gs pos="30000">
                <a:srgbClr val="E2E2ED">
                  <a:alpha val="16862"/>
                </a:srgbClr>
              </a:gs>
              <a:gs pos="100000">
                <a:srgbClr val="E2E2ED">
                  <a:alpha val="0"/>
                </a:srgbClr>
              </a:gs>
            </a:gsLst>
            <a:lin ang="17400156" scaled="0"/>
          </a:gradFill>
          <a:ln w="9525" cap="flat" cmpd="sng">
            <a:solidFill>
              <a:srgbClr val="F9FEFE">
                <a:alpha val="8240"/>
              </a:srgbClr>
            </a:solidFill>
            <a:prstDash val="solid"/>
            <a:round/>
            <a:headEnd type="none" w="sm" len="sm"/>
            <a:tailEnd type="none" w="sm" len="sm"/>
          </a:ln>
        </p:spPr>
        <p:txBody>
          <a:bodyPr spcFirstLastPara="1" wrap="square" lIns="914400" tIns="91425" rIns="91425" bIns="91425" anchor="ctr" anchorCtr="0">
            <a:noAutofit/>
          </a:bodyPr>
          <a:lstStyle/>
          <a:p>
            <a:pPr marL="0" marR="0" lvl="0" indent="0" algn="l" rtl="0">
              <a:lnSpc>
                <a:spcPct val="100000"/>
              </a:lnSpc>
              <a:spcBef>
                <a:spcPts val="0"/>
              </a:spcBef>
              <a:spcAft>
                <a:spcPts val="0"/>
              </a:spcAft>
              <a:buClr>
                <a:srgbClr val="1FD9F1"/>
              </a:buClr>
              <a:buSzPts val="1200"/>
              <a:buFont typeface="Arial" panose="020B0604020202020204" pitchFamily="34" charset="0"/>
              <a:buNone/>
            </a:pPr>
            <a:r>
              <a:rPr lang="en-US" sz="1200" b="1">
                <a:solidFill>
                  <a:srgbClr val="FFFFFF"/>
                </a:solidFill>
              </a:rPr>
              <a:t>Memory-Free Architecture</a:t>
            </a: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304" name="Google Shape;304;g3894d66ec4e_0_750"/>
          <p:cNvPicPr preferRelativeResize="0"/>
          <p:nvPr/>
        </p:nvPicPr>
        <p:blipFill rotWithShape="1">
          <a:blip r:embed="rId3">
            <a:alphaModFix/>
          </a:blip>
          <a:srcRect/>
          <a:stretch/>
        </p:blipFill>
        <p:spPr>
          <a:xfrm>
            <a:off x="1004908" y="5532767"/>
            <a:ext cx="663864" cy="663864"/>
          </a:xfrm>
          <a:prstGeom prst="rect">
            <a:avLst/>
          </a:prstGeom>
          <a:noFill/>
          <a:ln>
            <a:noFill/>
          </a:ln>
        </p:spPr>
      </p:pic>
      <p:grpSp>
        <p:nvGrpSpPr>
          <p:cNvPr id="7" name="Google Shape;283;g3894d66ec4e_0_750">
            <a:extLst>
              <a:ext uri="{FF2B5EF4-FFF2-40B4-BE49-F238E27FC236}">
                <a16:creationId xmlns:a16="http://schemas.microsoft.com/office/drawing/2014/main" id="{3A41114C-40EE-A8B0-1EF7-E755C514A00D}"/>
              </a:ext>
            </a:extLst>
          </p:cNvPr>
          <p:cNvGrpSpPr/>
          <p:nvPr/>
        </p:nvGrpSpPr>
        <p:grpSpPr>
          <a:xfrm rot="10800000">
            <a:off x="6338042" y="3485872"/>
            <a:ext cx="4728116" cy="474956"/>
            <a:chOff x="6338043" y="3300644"/>
            <a:chExt cx="4728116" cy="1545153"/>
          </a:xfrm>
        </p:grpSpPr>
        <p:cxnSp>
          <p:nvCxnSpPr>
            <p:cNvPr id="8" name="Google Shape;284;g3894d66ec4e_0_750">
              <a:extLst>
                <a:ext uri="{FF2B5EF4-FFF2-40B4-BE49-F238E27FC236}">
                  <a16:creationId xmlns:a16="http://schemas.microsoft.com/office/drawing/2014/main" id="{3951B615-E449-63CF-C34B-8006379C84D5}"/>
                </a:ext>
              </a:extLst>
            </p:cNvPr>
            <p:cNvCxnSpPr/>
            <p:nvPr/>
          </p:nvCxnSpPr>
          <p:spPr>
            <a:xfrm rot="16200000" flipH="1">
              <a:off x="6747496" y="2891192"/>
              <a:ext cx="1545151" cy="2364058"/>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9" name="Google Shape;285;g3894d66ec4e_0_750">
              <a:extLst>
                <a:ext uri="{FF2B5EF4-FFF2-40B4-BE49-F238E27FC236}">
                  <a16:creationId xmlns:a16="http://schemas.microsoft.com/office/drawing/2014/main" id="{BD978D1D-5D72-DB16-67D5-778799BFB04E}"/>
                </a:ext>
              </a:extLst>
            </p:cNvPr>
            <p:cNvCxnSpPr/>
            <p:nvPr/>
          </p:nvCxnSpPr>
          <p:spPr>
            <a:xfrm rot="5400000">
              <a:off x="9111555" y="2891190"/>
              <a:ext cx="1545150" cy="236405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10" name="Google Shape;286;g3894d66ec4e_0_750">
              <a:extLst>
                <a:ext uri="{FF2B5EF4-FFF2-40B4-BE49-F238E27FC236}">
                  <a16:creationId xmlns:a16="http://schemas.microsoft.com/office/drawing/2014/main" id="{98E08D15-F2F5-B785-3C9D-29576F514490}"/>
                </a:ext>
              </a:extLst>
            </p:cNvPr>
            <p:cNvCxnSpPr/>
            <p:nvPr/>
          </p:nvCxnSpPr>
          <p:spPr>
            <a:xfrm rot="5400000">
              <a:off x="8520540" y="3482207"/>
              <a:ext cx="1545151" cy="118202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11" name="Google Shape;287;g3894d66ec4e_0_750">
              <a:extLst>
                <a:ext uri="{FF2B5EF4-FFF2-40B4-BE49-F238E27FC236}">
                  <a16:creationId xmlns:a16="http://schemas.microsoft.com/office/drawing/2014/main" id="{CD4203EE-0B0C-9D1C-C82F-67EE9B4CA3E1}"/>
                </a:ext>
              </a:extLst>
            </p:cNvPr>
            <p:cNvCxnSpPr/>
            <p:nvPr/>
          </p:nvCxnSpPr>
          <p:spPr>
            <a:xfrm rot="16200000" flipH="1">
              <a:off x="7338509" y="3482205"/>
              <a:ext cx="1545151" cy="1182029"/>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12" name="Google Shape;288;g3894d66ec4e_0_750">
              <a:extLst>
                <a:ext uri="{FF2B5EF4-FFF2-40B4-BE49-F238E27FC236}">
                  <a16:creationId xmlns:a16="http://schemas.microsoft.com/office/drawing/2014/main" id="{EAE230B1-D93C-376F-6044-7A2AB3906BC8}"/>
                </a:ext>
              </a:extLst>
            </p:cNvPr>
            <p:cNvCxnSpPr/>
            <p:nvPr/>
          </p:nvCxnSpPr>
          <p:spPr>
            <a:xfrm>
              <a:off x="8702100" y="3300645"/>
              <a:ext cx="0" cy="1545151"/>
            </a:xfrm>
            <a:prstGeom prst="straightConnector1">
              <a:avLst/>
            </a:prstGeom>
            <a:noFill/>
            <a:ln w="9525" cap="flat" cmpd="sng">
              <a:solidFill>
                <a:schemeClr val="accent1"/>
              </a:solidFill>
              <a:prstDash val="solid"/>
              <a:miter lim="800000"/>
              <a:headEnd type="none" w="sm" len="sm"/>
              <a:tailEnd type="none" w="sm" len="sm"/>
            </a:ln>
          </p:spPr>
        </p:cxn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DEAC32CF-7608-0069-85F4-727E1DCDF9D4}"/>
              </a:ext>
            </a:extLst>
          </p:cNvPr>
          <p:cNvSpPr>
            <a:spLocks noGrp="1"/>
          </p:cNvSpPr>
          <p:nvPr>
            <p:ph type="body" sz="quarter" idx="14"/>
          </p:nvPr>
        </p:nvSpPr>
        <p:spPr/>
        <p:txBody>
          <a:bodyPr/>
          <a:lstStyle/>
          <a:p>
            <a:pPr algn="ctr"/>
            <a:r>
              <a:rPr lang="en-GB" dirty="0"/>
              <a:t>VAST Data Platform</a:t>
            </a:r>
          </a:p>
        </p:txBody>
      </p:sp>
      <p:sp>
        <p:nvSpPr>
          <p:cNvPr id="17" name="Text Placeholder 16">
            <a:extLst>
              <a:ext uri="{FF2B5EF4-FFF2-40B4-BE49-F238E27FC236}">
                <a16:creationId xmlns:a16="http://schemas.microsoft.com/office/drawing/2014/main" id="{D2BD1B4C-ABC3-C9E2-8A77-84FAF9890D0E}"/>
              </a:ext>
            </a:extLst>
          </p:cNvPr>
          <p:cNvSpPr>
            <a:spLocks noGrp="1"/>
          </p:cNvSpPr>
          <p:nvPr>
            <p:ph type="body" sz="quarter" idx="15"/>
          </p:nvPr>
        </p:nvSpPr>
        <p:spPr/>
        <p:txBody>
          <a:bodyPr/>
          <a:lstStyle/>
          <a:p>
            <a:pPr algn="ctr"/>
            <a:r>
              <a:rPr lang="en-GB" dirty="0"/>
              <a:t>Multi-Tenant, Data/AI Services</a:t>
            </a:r>
          </a:p>
        </p:txBody>
      </p:sp>
      <p:sp>
        <p:nvSpPr>
          <p:cNvPr id="2" name="Slide Number Placeholder 1">
            <a:extLst>
              <a:ext uri="{FF2B5EF4-FFF2-40B4-BE49-F238E27FC236}">
                <a16:creationId xmlns:a16="http://schemas.microsoft.com/office/drawing/2014/main" id="{52624488-B833-D686-DF68-4C3A100AD77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22" name="Google Shape;315;p21">
            <a:extLst>
              <a:ext uri="{FF2B5EF4-FFF2-40B4-BE49-F238E27FC236}">
                <a16:creationId xmlns:a16="http://schemas.microsoft.com/office/drawing/2014/main" id="{211283CD-7E1B-C661-534A-9B146D9E33B8}"/>
              </a:ext>
            </a:extLst>
          </p:cNvPr>
          <p:cNvSpPr/>
          <p:nvPr/>
        </p:nvSpPr>
        <p:spPr>
          <a:xfrm>
            <a:off x="773673" y="3049466"/>
            <a:ext cx="10668000" cy="1221600"/>
          </a:xfrm>
          <a:prstGeom prst="roundRect">
            <a:avLst>
              <a:gd name="adj" fmla="val 6035"/>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panose="020B0604020202020204" pitchFamily="34" charset="0"/>
              <a:buNone/>
            </a:pPr>
            <a:r>
              <a:rPr lang="en-US" sz="1867"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endParaRPr sz="1467"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867"/>
              <a:buFont typeface="Arial" panose="020B0604020202020204" pitchFamily="34" charset="0"/>
              <a:buNone/>
            </a:pPr>
            <a:endParaRPr sz="1867"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867"/>
              <a:buFont typeface="Arial" panose="020B0604020202020204" pitchFamily="34" charset="0"/>
              <a:buNone/>
            </a:pPr>
            <a:endParaRPr sz="1867"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3" name="Google Shape;316;p21">
            <a:extLst>
              <a:ext uri="{FF2B5EF4-FFF2-40B4-BE49-F238E27FC236}">
                <a16:creationId xmlns:a16="http://schemas.microsoft.com/office/drawing/2014/main" id="{53C9A24C-4294-8FA2-A778-F9EB42DC551E}"/>
              </a:ext>
            </a:extLst>
          </p:cNvPr>
          <p:cNvCxnSpPr>
            <a:cxnSpLocks/>
          </p:cNvCxnSpPr>
          <p:nvPr/>
        </p:nvCxnSpPr>
        <p:spPr>
          <a:xfrm>
            <a:off x="1604939" y="4378030"/>
            <a:ext cx="0" cy="430800"/>
          </a:xfrm>
          <a:prstGeom prst="straightConnector1">
            <a:avLst/>
          </a:prstGeom>
          <a:noFill/>
          <a:ln w="12700" cap="flat" cmpd="sng">
            <a:solidFill>
              <a:srgbClr val="1ACBE2"/>
            </a:solidFill>
            <a:prstDash val="solid"/>
            <a:miter lim="800000"/>
            <a:headEnd type="none" w="sm" len="sm"/>
            <a:tailEnd type="triangle" w="med" len="med"/>
          </a:ln>
        </p:spPr>
      </p:cxnSp>
      <p:cxnSp>
        <p:nvCxnSpPr>
          <p:cNvPr id="24" name="Google Shape;317;p21">
            <a:extLst>
              <a:ext uri="{FF2B5EF4-FFF2-40B4-BE49-F238E27FC236}">
                <a16:creationId xmlns:a16="http://schemas.microsoft.com/office/drawing/2014/main" id="{D6A0580D-A7D3-156F-6768-27D87AA9A56B}"/>
              </a:ext>
            </a:extLst>
          </p:cNvPr>
          <p:cNvCxnSpPr>
            <a:cxnSpLocks/>
          </p:cNvCxnSpPr>
          <p:nvPr/>
        </p:nvCxnSpPr>
        <p:spPr>
          <a:xfrm>
            <a:off x="2851846" y="4378030"/>
            <a:ext cx="0" cy="430800"/>
          </a:xfrm>
          <a:prstGeom prst="straightConnector1">
            <a:avLst/>
          </a:prstGeom>
          <a:noFill/>
          <a:ln w="12700" cap="flat" cmpd="sng">
            <a:solidFill>
              <a:srgbClr val="1ACBE2"/>
            </a:solidFill>
            <a:prstDash val="solid"/>
            <a:miter lim="800000"/>
            <a:headEnd type="none" w="sm" len="sm"/>
            <a:tailEnd type="triangle" w="med" len="med"/>
          </a:ln>
        </p:spPr>
      </p:cxnSp>
      <p:sp>
        <p:nvSpPr>
          <p:cNvPr id="25" name="Google Shape;318;p21">
            <a:extLst>
              <a:ext uri="{FF2B5EF4-FFF2-40B4-BE49-F238E27FC236}">
                <a16:creationId xmlns:a16="http://schemas.microsoft.com/office/drawing/2014/main" id="{7EC81111-163C-6348-AA47-D522E6244A4D}"/>
              </a:ext>
            </a:extLst>
          </p:cNvPr>
          <p:cNvSpPr/>
          <p:nvPr/>
        </p:nvSpPr>
        <p:spPr>
          <a:xfrm>
            <a:off x="6700321" y="3633633"/>
            <a:ext cx="53340" cy="53195"/>
          </a:xfrm>
          <a:custGeom>
            <a:avLst/>
            <a:gdLst/>
            <a:ahLst/>
            <a:cxnLst/>
            <a:rect l="l" t="t" r="r" b="b"/>
            <a:pathLst>
              <a:path w="53340" h="53195" extrusionOk="0">
                <a:moveTo>
                  <a:pt x="26670" y="0"/>
                </a:moveTo>
                <a:cubicBezTo>
                  <a:pt x="31433" y="0"/>
                  <a:pt x="35242" y="950"/>
                  <a:pt x="40005" y="3800"/>
                </a:cubicBezTo>
                <a:cubicBezTo>
                  <a:pt x="43815" y="5700"/>
                  <a:pt x="47625" y="9499"/>
                  <a:pt x="49530" y="13299"/>
                </a:cubicBezTo>
                <a:cubicBezTo>
                  <a:pt x="52388" y="18048"/>
                  <a:pt x="53340" y="21848"/>
                  <a:pt x="53340" y="26598"/>
                </a:cubicBezTo>
                <a:cubicBezTo>
                  <a:pt x="53340" y="31347"/>
                  <a:pt x="52388" y="36097"/>
                  <a:pt x="49530" y="39897"/>
                </a:cubicBezTo>
                <a:cubicBezTo>
                  <a:pt x="47625" y="43696"/>
                  <a:pt x="43815" y="47496"/>
                  <a:pt x="40005" y="49396"/>
                </a:cubicBezTo>
                <a:cubicBezTo>
                  <a:pt x="36195" y="51296"/>
                  <a:pt x="31433" y="53195"/>
                  <a:pt x="26670" y="53195"/>
                </a:cubicBezTo>
                <a:cubicBezTo>
                  <a:pt x="21908" y="53195"/>
                  <a:pt x="17145" y="52246"/>
                  <a:pt x="13335" y="49396"/>
                </a:cubicBezTo>
                <a:cubicBezTo>
                  <a:pt x="9525" y="47496"/>
                  <a:pt x="5715" y="43696"/>
                  <a:pt x="3810" y="39897"/>
                </a:cubicBezTo>
                <a:cubicBezTo>
                  <a:pt x="1905" y="36097"/>
                  <a:pt x="0" y="31347"/>
                  <a:pt x="0" y="26598"/>
                </a:cubicBezTo>
                <a:cubicBezTo>
                  <a:pt x="0" y="21848"/>
                  <a:pt x="953" y="17099"/>
                  <a:pt x="3810" y="13299"/>
                </a:cubicBezTo>
                <a:cubicBezTo>
                  <a:pt x="6667" y="9499"/>
                  <a:pt x="9525" y="5700"/>
                  <a:pt x="14288" y="3800"/>
                </a:cubicBezTo>
                <a:cubicBezTo>
                  <a:pt x="18098" y="950"/>
                  <a:pt x="22860" y="0"/>
                  <a:pt x="26670" y="0"/>
                </a:cubicBezTo>
                <a:close/>
                <a:moveTo>
                  <a:pt x="26670" y="1900"/>
                </a:moveTo>
                <a:cubicBezTo>
                  <a:pt x="22860" y="1900"/>
                  <a:pt x="19050" y="2850"/>
                  <a:pt x="14288" y="4750"/>
                </a:cubicBezTo>
                <a:cubicBezTo>
                  <a:pt x="9525" y="6649"/>
                  <a:pt x="7620" y="9499"/>
                  <a:pt x="4763" y="13299"/>
                </a:cubicBezTo>
                <a:cubicBezTo>
                  <a:pt x="2858" y="17099"/>
                  <a:pt x="1905" y="20898"/>
                  <a:pt x="1905" y="25648"/>
                </a:cubicBezTo>
                <a:cubicBezTo>
                  <a:pt x="1905" y="29447"/>
                  <a:pt x="2858" y="34197"/>
                  <a:pt x="4763" y="37997"/>
                </a:cubicBezTo>
                <a:cubicBezTo>
                  <a:pt x="6667" y="41796"/>
                  <a:pt x="9525" y="44646"/>
                  <a:pt x="13335" y="46546"/>
                </a:cubicBezTo>
                <a:cubicBezTo>
                  <a:pt x="17145" y="48446"/>
                  <a:pt x="20955" y="49396"/>
                  <a:pt x="25717" y="49396"/>
                </a:cubicBezTo>
                <a:cubicBezTo>
                  <a:pt x="29528" y="49396"/>
                  <a:pt x="34290" y="48446"/>
                  <a:pt x="38100" y="46546"/>
                </a:cubicBezTo>
                <a:cubicBezTo>
                  <a:pt x="41910" y="44646"/>
                  <a:pt x="44767" y="41796"/>
                  <a:pt x="46673" y="37997"/>
                </a:cubicBezTo>
                <a:cubicBezTo>
                  <a:pt x="48578" y="34197"/>
                  <a:pt x="49530" y="30397"/>
                  <a:pt x="49530" y="25648"/>
                </a:cubicBezTo>
                <a:cubicBezTo>
                  <a:pt x="49530" y="21848"/>
                  <a:pt x="48578" y="17099"/>
                  <a:pt x="46673" y="13299"/>
                </a:cubicBezTo>
                <a:cubicBezTo>
                  <a:pt x="44767" y="9499"/>
                  <a:pt x="41910" y="6649"/>
                  <a:pt x="37148" y="4750"/>
                </a:cubicBezTo>
                <a:cubicBezTo>
                  <a:pt x="32385" y="2850"/>
                  <a:pt x="31433" y="1900"/>
                  <a:pt x="26670" y="1900"/>
                </a:cubicBezTo>
                <a:close/>
                <a:moveTo>
                  <a:pt x="12383" y="9499"/>
                </a:moveTo>
                <a:lnTo>
                  <a:pt x="26670" y="9499"/>
                </a:lnTo>
                <a:cubicBezTo>
                  <a:pt x="30480" y="9499"/>
                  <a:pt x="33338" y="10449"/>
                  <a:pt x="35242" y="12349"/>
                </a:cubicBezTo>
                <a:cubicBezTo>
                  <a:pt x="37148" y="14249"/>
                  <a:pt x="38100" y="16149"/>
                  <a:pt x="38100" y="18048"/>
                </a:cubicBezTo>
                <a:cubicBezTo>
                  <a:pt x="38100" y="19948"/>
                  <a:pt x="37148" y="21848"/>
                  <a:pt x="36195" y="22798"/>
                </a:cubicBezTo>
                <a:cubicBezTo>
                  <a:pt x="35242" y="24698"/>
                  <a:pt x="32385" y="25648"/>
                  <a:pt x="29528" y="25648"/>
                </a:cubicBezTo>
                <a:lnTo>
                  <a:pt x="37148" y="37047"/>
                </a:lnTo>
                <a:cubicBezTo>
                  <a:pt x="38100" y="37997"/>
                  <a:pt x="39053" y="38947"/>
                  <a:pt x="40005" y="39897"/>
                </a:cubicBezTo>
                <a:cubicBezTo>
                  <a:pt x="40958" y="39897"/>
                  <a:pt x="40958" y="40847"/>
                  <a:pt x="41910" y="40847"/>
                </a:cubicBezTo>
                <a:lnTo>
                  <a:pt x="41910" y="41796"/>
                </a:lnTo>
                <a:lnTo>
                  <a:pt x="35242" y="41796"/>
                </a:lnTo>
                <a:lnTo>
                  <a:pt x="23813" y="26598"/>
                </a:lnTo>
                <a:lnTo>
                  <a:pt x="20955" y="26598"/>
                </a:lnTo>
                <a:lnTo>
                  <a:pt x="20955" y="38947"/>
                </a:lnTo>
                <a:cubicBezTo>
                  <a:pt x="20955" y="39897"/>
                  <a:pt x="21908" y="40847"/>
                  <a:pt x="21908" y="40847"/>
                </a:cubicBezTo>
                <a:cubicBezTo>
                  <a:pt x="22860" y="40847"/>
                  <a:pt x="23813" y="41796"/>
                  <a:pt x="25717" y="41796"/>
                </a:cubicBezTo>
                <a:lnTo>
                  <a:pt x="25717" y="42746"/>
                </a:lnTo>
                <a:lnTo>
                  <a:pt x="11430" y="42746"/>
                </a:lnTo>
                <a:lnTo>
                  <a:pt x="11430" y="41796"/>
                </a:lnTo>
                <a:cubicBezTo>
                  <a:pt x="12383" y="41796"/>
                  <a:pt x="13335" y="41796"/>
                  <a:pt x="14288" y="41796"/>
                </a:cubicBezTo>
                <a:cubicBezTo>
                  <a:pt x="15240" y="41796"/>
                  <a:pt x="15240" y="40847"/>
                  <a:pt x="15240" y="40847"/>
                </a:cubicBezTo>
                <a:cubicBezTo>
                  <a:pt x="15240" y="40847"/>
                  <a:pt x="15240" y="38947"/>
                  <a:pt x="15240" y="37047"/>
                </a:cubicBezTo>
                <a:lnTo>
                  <a:pt x="15240" y="17099"/>
                </a:lnTo>
                <a:cubicBezTo>
                  <a:pt x="15240" y="15199"/>
                  <a:pt x="15240" y="14249"/>
                  <a:pt x="15240" y="14249"/>
                </a:cubicBezTo>
                <a:cubicBezTo>
                  <a:pt x="15240" y="13299"/>
                  <a:pt x="14288" y="13299"/>
                  <a:pt x="14288" y="13299"/>
                </a:cubicBezTo>
                <a:cubicBezTo>
                  <a:pt x="14288" y="13299"/>
                  <a:pt x="13335" y="13299"/>
                  <a:pt x="11430" y="13299"/>
                </a:cubicBezTo>
                <a:lnTo>
                  <a:pt x="11430" y="9499"/>
                </a:lnTo>
                <a:close/>
                <a:moveTo>
                  <a:pt x="20955" y="25648"/>
                </a:moveTo>
                <a:cubicBezTo>
                  <a:pt x="23813" y="25648"/>
                  <a:pt x="25717" y="25648"/>
                  <a:pt x="27623" y="24698"/>
                </a:cubicBezTo>
                <a:cubicBezTo>
                  <a:pt x="28575" y="23748"/>
                  <a:pt x="30480" y="23748"/>
                  <a:pt x="30480" y="21848"/>
                </a:cubicBezTo>
                <a:cubicBezTo>
                  <a:pt x="31433" y="20898"/>
                  <a:pt x="31433" y="19948"/>
                  <a:pt x="31433" y="18048"/>
                </a:cubicBezTo>
                <a:cubicBezTo>
                  <a:pt x="31433" y="16149"/>
                  <a:pt x="30480" y="14249"/>
                  <a:pt x="29528" y="13299"/>
                </a:cubicBezTo>
                <a:cubicBezTo>
                  <a:pt x="28575" y="12349"/>
                  <a:pt x="26670" y="11399"/>
                  <a:pt x="23813" y="11399"/>
                </a:cubicBezTo>
                <a:cubicBezTo>
                  <a:pt x="22860" y="11399"/>
                  <a:pt x="21908" y="11399"/>
                  <a:pt x="20955" y="12349"/>
                </a:cubicBezTo>
                <a:lnTo>
                  <a:pt x="20955" y="25648"/>
                </a:lnTo>
                <a:close/>
              </a:path>
            </a:pathLst>
          </a:custGeom>
          <a:solidFill>
            <a:srgbClr val="003A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6" name="Google Shape;319;p21">
            <a:extLst>
              <a:ext uri="{FF2B5EF4-FFF2-40B4-BE49-F238E27FC236}">
                <a16:creationId xmlns:a16="http://schemas.microsoft.com/office/drawing/2014/main" id="{6BEB94DA-CB5C-8E4A-27D0-51E74A982A54}"/>
              </a:ext>
            </a:extLst>
          </p:cNvPr>
          <p:cNvSpPr/>
          <p:nvPr/>
        </p:nvSpPr>
        <p:spPr>
          <a:xfrm>
            <a:off x="1112234" y="3509958"/>
            <a:ext cx="246617" cy="307626"/>
          </a:xfrm>
          <a:custGeom>
            <a:avLst/>
            <a:gdLst/>
            <a:ahLst/>
            <a:cxnLst/>
            <a:rect l="l" t="t" r="r" b="b"/>
            <a:pathLst>
              <a:path w="203816" h="254236" extrusionOk="0">
                <a:moveTo>
                  <a:pt x="190827" y="28087"/>
                </a:moveTo>
                <a:lnTo>
                  <a:pt x="184400" y="34712"/>
                </a:lnTo>
                <a:cubicBezTo>
                  <a:pt x="191161" y="41274"/>
                  <a:pt x="194591" y="48269"/>
                  <a:pt x="194591" y="55513"/>
                </a:cubicBezTo>
                <a:cubicBezTo>
                  <a:pt x="194591" y="67309"/>
                  <a:pt x="185352" y="78636"/>
                  <a:pt x="168571" y="87413"/>
                </a:cubicBezTo>
                <a:cubicBezTo>
                  <a:pt x="150845" y="96688"/>
                  <a:pt x="127168" y="101794"/>
                  <a:pt x="101915" y="101794"/>
                </a:cubicBezTo>
                <a:cubicBezTo>
                  <a:pt x="76662" y="101794"/>
                  <a:pt x="52985" y="96688"/>
                  <a:pt x="35259" y="87413"/>
                </a:cubicBezTo>
                <a:cubicBezTo>
                  <a:pt x="18478" y="78636"/>
                  <a:pt x="9239" y="67309"/>
                  <a:pt x="9239" y="55513"/>
                </a:cubicBezTo>
                <a:cubicBezTo>
                  <a:pt x="9239" y="43717"/>
                  <a:pt x="18478" y="32390"/>
                  <a:pt x="35259" y="23613"/>
                </a:cubicBezTo>
                <a:cubicBezTo>
                  <a:pt x="52985" y="14338"/>
                  <a:pt x="76662" y="9232"/>
                  <a:pt x="101915" y="9232"/>
                </a:cubicBezTo>
                <a:cubicBezTo>
                  <a:pt x="124044" y="9232"/>
                  <a:pt x="145519" y="13287"/>
                  <a:pt x="162378" y="20651"/>
                </a:cubicBezTo>
                <a:lnTo>
                  <a:pt x="166071" y="12193"/>
                </a:lnTo>
                <a:cubicBezTo>
                  <a:pt x="148061" y="4332"/>
                  <a:pt x="125279" y="0"/>
                  <a:pt x="101908" y="0"/>
                </a:cubicBezTo>
                <a:cubicBezTo>
                  <a:pt x="75192" y="0"/>
                  <a:pt x="49995" y="5482"/>
                  <a:pt x="30970" y="15432"/>
                </a:cubicBezTo>
                <a:cubicBezTo>
                  <a:pt x="11000" y="25878"/>
                  <a:pt x="0" y="40117"/>
                  <a:pt x="0" y="55513"/>
                </a:cubicBezTo>
                <a:lnTo>
                  <a:pt x="0" y="198723"/>
                </a:lnTo>
                <a:cubicBezTo>
                  <a:pt x="0" y="214119"/>
                  <a:pt x="11000" y="228351"/>
                  <a:pt x="30970" y="238804"/>
                </a:cubicBezTo>
                <a:cubicBezTo>
                  <a:pt x="49995" y="248754"/>
                  <a:pt x="75185" y="254236"/>
                  <a:pt x="101908" y="254236"/>
                </a:cubicBezTo>
                <a:cubicBezTo>
                  <a:pt x="128631" y="254236"/>
                  <a:pt x="153821" y="248754"/>
                  <a:pt x="172846" y="238804"/>
                </a:cubicBezTo>
                <a:cubicBezTo>
                  <a:pt x="192816" y="228358"/>
                  <a:pt x="203816" y="214119"/>
                  <a:pt x="203816" y="198723"/>
                </a:cubicBezTo>
                <a:lnTo>
                  <a:pt x="203816" y="55513"/>
                </a:lnTo>
                <a:cubicBezTo>
                  <a:pt x="203816" y="45819"/>
                  <a:pt x="199321" y="36339"/>
                  <a:pt x="190827" y="28087"/>
                </a:cubicBezTo>
                <a:close/>
                <a:moveTo>
                  <a:pt x="194584" y="198723"/>
                </a:moveTo>
                <a:cubicBezTo>
                  <a:pt x="194584" y="210519"/>
                  <a:pt x="185345" y="221846"/>
                  <a:pt x="168564" y="230623"/>
                </a:cubicBezTo>
                <a:cubicBezTo>
                  <a:pt x="150838" y="239898"/>
                  <a:pt x="127161" y="245004"/>
                  <a:pt x="101908" y="245004"/>
                </a:cubicBezTo>
                <a:cubicBezTo>
                  <a:pt x="76655" y="245004"/>
                  <a:pt x="52978" y="239898"/>
                  <a:pt x="35252" y="230623"/>
                </a:cubicBezTo>
                <a:cubicBezTo>
                  <a:pt x="18471" y="221846"/>
                  <a:pt x="9232" y="210519"/>
                  <a:pt x="9232" y="198723"/>
                </a:cubicBezTo>
                <a:lnTo>
                  <a:pt x="9232" y="150539"/>
                </a:lnTo>
                <a:cubicBezTo>
                  <a:pt x="14430" y="156724"/>
                  <a:pt x="21738" y="162370"/>
                  <a:pt x="30970" y="167199"/>
                </a:cubicBezTo>
                <a:cubicBezTo>
                  <a:pt x="49995" y="177149"/>
                  <a:pt x="75185" y="182631"/>
                  <a:pt x="101908" y="182631"/>
                </a:cubicBezTo>
                <a:cubicBezTo>
                  <a:pt x="128631" y="182631"/>
                  <a:pt x="153821" y="177149"/>
                  <a:pt x="172846" y="167199"/>
                </a:cubicBezTo>
                <a:cubicBezTo>
                  <a:pt x="182078" y="162370"/>
                  <a:pt x="189386" y="156732"/>
                  <a:pt x="194584" y="150539"/>
                </a:cubicBezTo>
                <a:lnTo>
                  <a:pt x="194584" y="198723"/>
                </a:lnTo>
                <a:close/>
                <a:moveTo>
                  <a:pt x="194584" y="126031"/>
                </a:moveTo>
                <a:lnTo>
                  <a:pt x="194556" y="126031"/>
                </a:lnTo>
                <a:cubicBezTo>
                  <a:pt x="194570" y="126394"/>
                  <a:pt x="194584" y="126756"/>
                  <a:pt x="194584" y="127118"/>
                </a:cubicBezTo>
                <a:cubicBezTo>
                  <a:pt x="194584" y="138914"/>
                  <a:pt x="185345" y="150241"/>
                  <a:pt x="168564" y="159018"/>
                </a:cubicBezTo>
                <a:cubicBezTo>
                  <a:pt x="150838" y="168293"/>
                  <a:pt x="127161" y="173399"/>
                  <a:pt x="101908" y="173399"/>
                </a:cubicBezTo>
                <a:cubicBezTo>
                  <a:pt x="76655" y="173399"/>
                  <a:pt x="52978" y="168293"/>
                  <a:pt x="35252" y="159018"/>
                </a:cubicBezTo>
                <a:cubicBezTo>
                  <a:pt x="18471" y="150241"/>
                  <a:pt x="9232" y="138914"/>
                  <a:pt x="9232" y="127118"/>
                </a:cubicBezTo>
                <a:lnTo>
                  <a:pt x="9232" y="78934"/>
                </a:lnTo>
                <a:cubicBezTo>
                  <a:pt x="14430" y="85119"/>
                  <a:pt x="21738" y="90765"/>
                  <a:pt x="30970" y="95594"/>
                </a:cubicBezTo>
                <a:cubicBezTo>
                  <a:pt x="49995" y="105543"/>
                  <a:pt x="75185" y="111026"/>
                  <a:pt x="101908" y="111026"/>
                </a:cubicBezTo>
                <a:cubicBezTo>
                  <a:pt x="128631" y="111026"/>
                  <a:pt x="153821" y="105543"/>
                  <a:pt x="172846" y="95594"/>
                </a:cubicBezTo>
                <a:cubicBezTo>
                  <a:pt x="182078" y="90765"/>
                  <a:pt x="189386" y="85126"/>
                  <a:pt x="194584" y="78934"/>
                </a:cubicBezTo>
                <a:lnTo>
                  <a:pt x="194584" y="1260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panose="020B0604020202020204" pitchFamily="34" charset="0"/>
              <a:buNone/>
            </a:pPr>
            <a:endParaRPr sz="1867"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7" name="Google Shape;320;p21">
            <a:extLst>
              <a:ext uri="{FF2B5EF4-FFF2-40B4-BE49-F238E27FC236}">
                <a16:creationId xmlns:a16="http://schemas.microsoft.com/office/drawing/2014/main" id="{53B2D999-97A7-485F-5476-2153BFC4E4A5}"/>
              </a:ext>
            </a:extLst>
          </p:cNvPr>
          <p:cNvSpPr txBox="1"/>
          <p:nvPr/>
        </p:nvSpPr>
        <p:spPr>
          <a:xfrm>
            <a:off x="1401135" y="3410304"/>
            <a:ext cx="1142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pitchFamily="34" charset="0"/>
              <a:buNone/>
            </a:pPr>
            <a:r>
              <a:rPr lang="en-US" sz="1600" b="0" i="0" u="none" strike="noStrike" cap="none">
                <a:solidFill>
                  <a:srgbClr val="D8D8D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Store</a:t>
            </a:r>
            <a:endParaRPr sz="1467" b="1"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8" name="Google Shape;321;p21">
            <a:extLst>
              <a:ext uri="{FF2B5EF4-FFF2-40B4-BE49-F238E27FC236}">
                <a16:creationId xmlns:a16="http://schemas.microsoft.com/office/drawing/2014/main" id="{522A2FDE-1CE3-7662-F2D0-7A6310DB9CC8}"/>
              </a:ext>
            </a:extLst>
          </p:cNvPr>
          <p:cNvSpPr txBox="1"/>
          <p:nvPr/>
        </p:nvSpPr>
        <p:spPr>
          <a:xfrm>
            <a:off x="1401135" y="3679324"/>
            <a:ext cx="20184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Multi-Protocol File &amp; Object Storage</a:t>
            </a: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9" name="Google Shape;322;p21">
            <a:extLst>
              <a:ext uri="{FF2B5EF4-FFF2-40B4-BE49-F238E27FC236}">
                <a16:creationId xmlns:a16="http://schemas.microsoft.com/office/drawing/2014/main" id="{C43EF583-5300-5540-90E9-E3A4E3E13366}"/>
              </a:ext>
            </a:extLst>
          </p:cNvPr>
          <p:cNvSpPr/>
          <p:nvPr/>
        </p:nvSpPr>
        <p:spPr>
          <a:xfrm>
            <a:off x="3962577" y="3526378"/>
            <a:ext cx="312420" cy="314617"/>
          </a:xfrm>
          <a:custGeom>
            <a:avLst/>
            <a:gdLst/>
            <a:ahLst/>
            <a:cxnLst/>
            <a:rect l="l" t="t" r="r" b="b"/>
            <a:pathLst>
              <a:path w="203200" h="204629" extrusionOk="0">
                <a:moveTo>
                  <a:pt x="199479" y="0"/>
                </a:moveTo>
                <a:lnTo>
                  <a:pt x="168776" y="0"/>
                </a:lnTo>
                <a:lnTo>
                  <a:pt x="168776" y="7441"/>
                </a:lnTo>
                <a:lnTo>
                  <a:pt x="195759" y="7441"/>
                </a:lnTo>
                <a:lnTo>
                  <a:pt x="195759" y="31195"/>
                </a:lnTo>
                <a:lnTo>
                  <a:pt x="148222" y="31195"/>
                </a:lnTo>
                <a:lnTo>
                  <a:pt x="148222" y="0"/>
                </a:lnTo>
                <a:lnTo>
                  <a:pt x="3721" y="0"/>
                </a:lnTo>
                <a:cubicBezTo>
                  <a:pt x="1666" y="0"/>
                  <a:pt x="0" y="1666"/>
                  <a:pt x="0" y="3721"/>
                </a:cubicBezTo>
                <a:lnTo>
                  <a:pt x="0" y="200909"/>
                </a:lnTo>
                <a:cubicBezTo>
                  <a:pt x="0" y="202964"/>
                  <a:pt x="1666" y="204630"/>
                  <a:pt x="3721" y="204630"/>
                </a:cubicBezTo>
                <a:lnTo>
                  <a:pt x="199479" y="204630"/>
                </a:lnTo>
                <a:cubicBezTo>
                  <a:pt x="201534" y="204630"/>
                  <a:pt x="203200" y="202964"/>
                  <a:pt x="203200" y="200909"/>
                </a:cubicBezTo>
                <a:lnTo>
                  <a:pt x="203200" y="3721"/>
                </a:lnTo>
                <a:cubicBezTo>
                  <a:pt x="203200" y="1666"/>
                  <a:pt x="201534" y="0"/>
                  <a:pt x="199479" y="0"/>
                </a:cubicBezTo>
                <a:close/>
                <a:moveTo>
                  <a:pt x="195759" y="38636"/>
                </a:moveTo>
                <a:lnTo>
                  <a:pt x="195759" y="85859"/>
                </a:lnTo>
                <a:lnTo>
                  <a:pt x="148222" y="85859"/>
                </a:lnTo>
                <a:lnTo>
                  <a:pt x="148222" y="38636"/>
                </a:lnTo>
                <a:lnTo>
                  <a:pt x="195759" y="38636"/>
                </a:lnTo>
                <a:close/>
                <a:moveTo>
                  <a:pt x="85831" y="38636"/>
                </a:moveTo>
                <a:lnTo>
                  <a:pt x="85831" y="85859"/>
                </a:lnTo>
                <a:lnTo>
                  <a:pt x="38322" y="85859"/>
                </a:lnTo>
                <a:lnTo>
                  <a:pt x="38322" y="38636"/>
                </a:lnTo>
                <a:lnTo>
                  <a:pt x="85831" y="38636"/>
                </a:lnTo>
                <a:close/>
                <a:moveTo>
                  <a:pt x="38322" y="31195"/>
                </a:moveTo>
                <a:lnTo>
                  <a:pt x="38322" y="7441"/>
                </a:lnTo>
                <a:lnTo>
                  <a:pt x="85831" y="7441"/>
                </a:lnTo>
                <a:lnTo>
                  <a:pt x="85831" y="31195"/>
                </a:lnTo>
                <a:lnTo>
                  <a:pt x="38322" y="31195"/>
                </a:lnTo>
                <a:close/>
                <a:moveTo>
                  <a:pt x="93272" y="38636"/>
                </a:moveTo>
                <a:lnTo>
                  <a:pt x="140780" y="38636"/>
                </a:lnTo>
                <a:lnTo>
                  <a:pt x="140780" y="85859"/>
                </a:lnTo>
                <a:lnTo>
                  <a:pt x="93272" y="85859"/>
                </a:lnTo>
                <a:lnTo>
                  <a:pt x="93272" y="38636"/>
                </a:lnTo>
                <a:close/>
                <a:moveTo>
                  <a:pt x="30881" y="85859"/>
                </a:moveTo>
                <a:lnTo>
                  <a:pt x="7441" y="85859"/>
                </a:lnTo>
                <a:lnTo>
                  <a:pt x="7441" y="38636"/>
                </a:lnTo>
                <a:lnTo>
                  <a:pt x="30881" y="38636"/>
                </a:lnTo>
                <a:lnTo>
                  <a:pt x="30881" y="85859"/>
                </a:lnTo>
                <a:close/>
                <a:moveTo>
                  <a:pt x="7441" y="93300"/>
                </a:moveTo>
                <a:lnTo>
                  <a:pt x="30881" y="93300"/>
                </a:lnTo>
                <a:lnTo>
                  <a:pt x="30881" y="140808"/>
                </a:lnTo>
                <a:lnTo>
                  <a:pt x="7441" y="140808"/>
                </a:lnTo>
                <a:lnTo>
                  <a:pt x="7441" y="93300"/>
                </a:lnTo>
                <a:close/>
                <a:moveTo>
                  <a:pt x="38322" y="93300"/>
                </a:moveTo>
                <a:lnTo>
                  <a:pt x="85831" y="93300"/>
                </a:lnTo>
                <a:lnTo>
                  <a:pt x="85831" y="140808"/>
                </a:lnTo>
                <a:lnTo>
                  <a:pt x="38322" y="140808"/>
                </a:lnTo>
                <a:lnTo>
                  <a:pt x="38322" y="93300"/>
                </a:lnTo>
                <a:close/>
                <a:moveTo>
                  <a:pt x="85831" y="148249"/>
                </a:moveTo>
                <a:lnTo>
                  <a:pt x="85831" y="197189"/>
                </a:lnTo>
                <a:lnTo>
                  <a:pt x="38322" y="197189"/>
                </a:lnTo>
                <a:lnTo>
                  <a:pt x="38322" y="148249"/>
                </a:lnTo>
                <a:lnTo>
                  <a:pt x="85831" y="148249"/>
                </a:lnTo>
                <a:close/>
                <a:moveTo>
                  <a:pt x="93272" y="148249"/>
                </a:moveTo>
                <a:lnTo>
                  <a:pt x="140780" y="148249"/>
                </a:lnTo>
                <a:lnTo>
                  <a:pt x="140780" y="197189"/>
                </a:lnTo>
                <a:lnTo>
                  <a:pt x="93272" y="197189"/>
                </a:lnTo>
                <a:lnTo>
                  <a:pt x="93272" y="148249"/>
                </a:lnTo>
                <a:close/>
                <a:moveTo>
                  <a:pt x="93272" y="140808"/>
                </a:moveTo>
                <a:lnTo>
                  <a:pt x="93272" y="93300"/>
                </a:lnTo>
                <a:lnTo>
                  <a:pt x="140780" y="93300"/>
                </a:lnTo>
                <a:lnTo>
                  <a:pt x="140780" y="140808"/>
                </a:lnTo>
                <a:lnTo>
                  <a:pt x="93272" y="140808"/>
                </a:lnTo>
                <a:close/>
                <a:moveTo>
                  <a:pt x="148222" y="93300"/>
                </a:moveTo>
                <a:lnTo>
                  <a:pt x="195759" y="93300"/>
                </a:lnTo>
                <a:lnTo>
                  <a:pt x="195759" y="140808"/>
                </a:lnTo>
                <a:lnTo>
                  <a:pt x="148222" y="140808"/>
                </a:lnTo>
                <a:lnTo>
                  <a:pt x="148222" y="93300"/>
                </a:lnTo>
                <a:close/>
                <a:moveTo>
                  <a:pt x="140780" y="31195"/>
                </a:moveTo>
                <a:lnTo>
                  <a:pt x="93272" y="31195"/>
                </a:lnTo>
                <a:lnTo>
                  <a:pt x="93272" y="7441"/>
                </a:lnTo>
                <a:lnTo>
                  <a:pt x="140780" y="7441"/>
                </a:lnTo>
                <a:lnTo>
                  <a:pt x="140780" y="31195"/>
                </a:lnTo>
                <a:close/>
                <a:moveTo>
                  <a:pt x="30881" y="7441"/>
                </a:moveTo>
                <a:lnTo>
                  <a:pt x="30881" y="31195"/>
                </a:lnTo>
                <a:lnTo>
                  <a:pt x="7441" y="31195"/>
                </a:lnTo>
                <a:lnTo>
                  <a:pt x="7441" y="7441"/>
                </a:lnTo>
                <a:lnTo>
                  <a:pt x="30881" y="7441"/>
                </a:lnTo>
                <a:close/>
                <a:moveTo>
                  <a:pt x="7441" y="148249"/>
                </a:moveTo>
                <a:lnTo>
                  <a:pt x="30881" y="148249"/>
                </a:lnTo>
                <a:lnTo>
                  <a:pt x="30881" y="197189"/>
                </a:lnTo>
                <a:lnTo>
                  <a:pt x="7441" y="197189"/>
                </a:lnTo>
                <a:lnTo>
                  <a:pt x="7441" y="148249"/>
                </a:lnTo>
                <a:close/>
                <a:moveTo>
                  <a:pt x="148222" y="197189"/>
                </a:moveTo>
                <a:lnTo>
                  <a:pt x="148222" y="148249"/>
                </a:lnTo>
                <a:lnTo>
                  <a:pt x="195759" y="148249"/>
                </a:lnTo>
                <a:lnTo>
                  <a:pt x="195759" y="197189"/>
                </a:lnTo>
                <a:lnTo>
                  <a:pt x="148222" y="1971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panose="020B0604020202020204" pitchFamily="34" charset="0"/>
              <a:buNone/>
            </a:pPr>
            <a:endParaRPr sz="1867"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0" name="Google Shape;323;p21">
            <a:extLst>
              <a:ext uri="{FF2B5EF4-FFF2-40B4-BE49-F238E27FC236}">
                <a16:creationId xmlns:a16="http://schemas.microsoft.com/office/drawing/2014/main" id="{B31AA909-3E06-9B4F-B28B-C729275E47A8}"/>
              </a:ext>
            </a:extLst>
          </p:cNvPr>
          <p:cNvSpPr txBox="1"/>
          <p:nvPr/>
        </p:nvSpPr>
        <p:spPr>
          <a:xfrm>
            <a:off x="4327197" y="3413904"/>
            <a:ext cx="1106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pitchFamily="34" charset="0"/>
              <a:buNone/>
            </a:pPr>
            <a:r>
              <a:rPr lang="en-US" sz="1600" b="0" i="0" u="none" strike="noStrike" cap="none">
                <a:solidFill>
                  <a:srgbClr val="D8D8D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Base</a:t>
            </a:r>
            <a:endParaRPr sz="1467" b="1"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1" name="Google Shape;324;p21">
            <a:extLst>
              <a:ext uri="{FF2B5EF4-FFF2-40B4-BE49-F238E27FC236}">
                <a16:creationId xmlns:a16="http://schemas.microsoft.com/office/drawing/2014/main" id="{D0CCD606-31D6-3397-82C5-251AA41DC348}"/>
              </a:ext>
            </a:extLst>
          </p:cNvPr>
          <p:cNvSpPr txBox="1"/>
          <p:nvPr/>
        </p:nvSpPr>
        <p:spPr>
          <a:xfrm>
            <a:off x="4326071" y="3682924"/>
            <a:ext cx="188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 Transactional Data Warehouse &amp; Vector Database</a:t>
            </a: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32" name="Google Shape;325;p21">
            <a:extLst>
              <a:ext uri="{FF2B5EF4-FFF2-40B4-BE49-F238E27FC236}">
                <a16:creationId xmlns:a16="http://schemas.microsoft.com/office/drawing/2014/main" id="{D9B80D66-4BE5-BECB-3373-AF5A6DE38DFA}"/>
              </a:ext>
            </a:extLst>
          </p:cNvPr>
          <p:cNvCxnSpPr/>
          <p:nvPr/>
        </p:nvCxnSpPr>
        <p:spPr>
          <a:xfrm>
            <a:off x="3589744" y="3311258"/>
            <a:ext cx="0" cy="697800"/>
          </a:xfrm>
          <a:prstGeom prst="straightConnector1">
            <a:avLst/>
          </a:prstGeom>
          <a:noFill/>
          <a:ln w="9525" cap="flat" cmpd="sng">
            <a:solidFill>
              <a:srgbClr val="1ACBE2">
                <a:alpha val="47843"/>
              </a:srgbClr>
            </a:solidFill>
            <a:prstDash val="solid"/>
            <a:miter lim="800000"/>
            <a:headEnd type="none" w="sm" len="sm"/>
            <a:tailEnd type="none" w="sm" len="sm"/>
          </a:ln>
        </p:spPr>
      </p:cxnSp>
      <p:cxnSp>
        <p:nvCxnSpPr>
          <p:cNvPr id="33" name="Google Shape;326;p21">
            <a:extLst>
              <a:ext uri="{FF2B5EF4-FFF2-40B4-BE49-F238E27FC236}">
                <a16:creationId xmlns:a16="http://schemas.microsoft.com/office/drawing/2014/main" id="{44696F4D-C4C8-5633-DC07-218AE9659EB4}"/>
              </a:ext>
            </a:extLst>
          </p:cNvPr>
          <p:cNvCxnSpPr/>
          <p:nvPr/>
        </p:nvCxnSpPr>
        <p:spPr>
          <a:xfrm>
            <a:off x="6395925" y="3334796"/>
            <a:ext cx="0" cy="697800"/>
          </a:xfrm>
          <a:prstGeom prst="straightConnector1">
            <a:avLst/>
          </a:prstGeom>
          <a:noFill/>
          <a:ln w="9525" cap="flat" cmpd="sng">
            <a:solidFill>
              <a:srgbClr val="1ACBE2">
                <a:alpha val="47843"/>
              </a:srgbClr>
            </a:solidFill>
            <a:prstDash val="solid"/>
            <a:miter lim="800000"/>
            <a:headEnd type="none" w="sm" len="sm"/>
            <a:tailEnd type="none" w="sm" len="sm"/>
          </a:ln>
        </p:spPr>
      </p:cxnSp>
      <p:grpSp>
        <p:nvGrpSpPr>
          <p:cNvPr id="34" name="Google Shape;335;p21">
            <a:extLst>
              <a:ext uri="{FF2B5EF4-FFF2-40B4-BE49-F238E27FC236}">
                <a16:creationId xmlns:a16="http://schemas.microsoft.com/office/drawing/2014/main" id="{9C0E1AF3-1151-860F-F45A-97FD32AFD73E}"/>
              </a:ext>
            </a:extLst>
          </p:cNvPr>
          <p:cNvGrpSpPr/>
          <p:nvPr/>
        </p:nvGrpSpPr>
        <p:grpSpPr>
          <a:xfrm>
            <a:off x="6753654" y="3433842"/>
            <a:ext cx="2301622" cy="499720"/>
            <a:chOff x="8545454" y="3529954"/>
            <a:chExt cx="2301622" cy="499720"/>
          </a:xfrm>
        </p:grpSpPr>
        <p:sp>
          <p:nvSpPr>
            <p:cNvPr id="35" name="Google Shape;336;p21">
              <a:extLst>
                <a:ext uri="{FF2B5EF4-FFF2-40B4-BE49-F238E27FC236}">
                  <a16:creationId xmlns:a16="http://schemas.microsoft.com/office/drawing/2014/main" id="{5337C852-E09A-1CF0-D729-931E20C9F85B}"/>
                </a:ext>
              </a:extLst>
            </p:cNvPr>
            <p:cNvSpPr txBox="1"/>
            <p:nvPr/>
          </p:nvSpPr>
          <p:spPr>
            <a:xfrm>
              <a:off x="8885855" y="3529954"/>
              <a:ext cx="1561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pitchFamily="34" charset="0"/>
                <a:buNone/>
              </a:pPr>
              <a:r>
                <a:rPr lang="en-US" sz="1600" b="0" i="0" u="none" strike="noStrike" cap="none">
                  <a:solidFill>
                    <a:srgbClr val="D8D8D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a:t>
              </a:r>
              <a:r>
                <a:rPr lang="en-US"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Engine</a:t>
              </a:r>
              <a:endParaRPr sz="1467" b="1"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6" name="Google Shape;337;p21">
              <a:extLst>
                <a:ext uri="{FF2B5EF4-FFF2-40B4-BE49-F238E27FC236}">
                  <a16:creationId xmlns:a16="http://schemas.microsoft.com/office/drawing/2014/main" id="{DF2CEB72-E438-BB1C-36CE-4A23DD2C6056}"/>
                </a:ext>
              </a:extLst>
            </p:cNvPr>
            <p:cNvSpPr txBox="1"/>
            <p:nvPr/>
          </p:nvSpPr>
          <p:spPr>
            <a:xfrm>
              <a:off x="8912076" y="3798974"/>
              <a:ext cx="19350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Parallel, Containerized Computing</a:t>
              </a:r>
              <a:endParaRPr sz="18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7" name="Google Shape;338;p21">
              <a:extLst>
                <a:ext uri="{FF2B5EF4-FFF2-40B4-BE49-F238E27FC236}">
                  <a16:creationId xmlns:a16="http://schemas.microsoft.com/office/drawing/2014/main" id="{154A3E61-46BF-F469-8896-A32EEEE5A804}"/>
                </a:ext>
              </a:extLst>
            </p:cNvPr>
            <p:cNvSpPr/>
            <p:nvPr/>
          </p:nvSpPr>
          <p:spPr>
            <a:xfrm>
              <a:off x="8545454" y="3629977"/>
              <a:ext cx="318452" cy="335273"/>
            </a:xfrm>
            <a:custGeom>
              <a:avLst/>
              <a:gdLst/>
              <a:ahLst/>
              <a:cxnLst/>
              <a:rect l="l" t="t" r="r" b="b"/>
              <a:pathLst>
                <a:path w="318452" h="335273" extrusionOk="0">
                  <a:moveTo>
                    <a:pt x="62206" y="51487"/>
                  </a:moveTo>
                  <a:cubicBezTo>
                    <a:pt x="50282" y="47723"/>
                    <a:pt x="37572" y="51378"/>
                    <a:pt x="29800" y="60831"/>
                  </a:cubicBezTo>
                  <a:cubicBezTo>
                    <a:pt x="23657" y="68409"/>
                    <a:pt x="19014" y="74980"/>
                    <a:pt x="15162" y="81563"/>
                  </a:cubicBezTo>
                  <a:lnTo>
                    <a:pt x="12808" y="85680"/>
                  </a:lnTo>
                  <a:cubicBezTo>
                    <a:pt x="12486" y="86069"/>
                    <a:pt x="12214" y="86501"/>
                    <a:pt x="12005" y="86966"/>
                  </a:cubicBezTo>
                  <a:cubicBezTo>
                    <a:pt x="8123" y="93930"/>
                    <a:pt x="4800" y="101175"/>
                    <a:pt x="1839" y="109133"/>
                  </a:cubicBezTo>
                  <a:cubicBezTo>
                    <a:pt x="-2397" y="120779"/>
                    <a:pt x="832" y="133593"/>
                    <a:pt x="10008" y="141727"/>
                  </a:cubicBezTo>
                  <a:lnTo>
                    <a:pt x="29414" y="159410"/>
                  </a:lnTo>
                  <a:cubicBezTo>
                    <a:pt x="29213" y="162151"/>
                    <a:pt x="29108" y="164980"/>
                    <a:pt x="29108" y="167728"/>
                  </a:cubicBezTo>
                  <a:cubicBezTo>
                    <a:pt x="29108" y="170464"/>
                    <a:pt x="29210" y="173204"/>
                    <a:pt x="29419" y="176042"/>
                  </a:cubicBezTo>
                  <a:lnTo>
                    <a:pt x="10236" y="193508"/>
                  </a:lnTo>
                  <a:cubicBezTo>
                    <a:pt x="1005" y="201691"/>
                    <a:pt x="-2224" y="214505"/>
                    <a:pt x="2040" y="226229"/>
                  </a:cubicBezTo>
                  <a:cubicBezTo>
                    <a:pt x="5251" y="234657"/>
                    <a:pt x="8633" y="242002"/>
                    <a:pt x="12381" y="248682"/>
                  </a:cubicBezTo>
                  <a:cubicBezTo>
                    <a:pt x="12533" y="248953"/>
                    <a:pt x="12706" y="249208"/>
                    <a:pt x="12897" y="249443"/>
                  </a:cubicBezTo>
                  <a:lnTo>
                    <a:pt x="15514" y="253908"/>
                  </a:lnTo>
                  <a:cubicBezTo>
                    <a:pt x="19174" y="260272"/>
                    <a:pt x="23768" y="266800"/>
                    <a:pt x="29996" y="274482"/>
                  </a:cubicBezTo>
                  <a:cubicBezTo>
                    <a:pt x="37788" y="283960"/>
                    <a:pt x="50510" y="287614"/>
                    <a:pt x="62401" y="283790"/>
                  </a:cubicBezTo>
                  <a:lnTo>
                    <a:pt x="87336" y="275793"/>
                  </a:lnTo>
                  <a:cubicBezTo>
                    <a:pt x="92395" y="279111"/>
                    <a:pt x="97142" y="281854"/>
                    <a:pt x="101726" y="284110"/>
                  </a:cubicBezTo>
                  <a:lnTo>
                    <a:pt x="107368" y="309651"/>
                  </a:lnTo>
                  <a:cubicBezTo>
                    <a:pt x="110114" y="321902"/>
                    <a:pt x="119621" y="331045"/>
                    <a:pt x="131597" y="332957"/>
                  </a:cubicBezTo>
                  <a:cubicBezTo>
                    <a:pt x="140327" y="334494"/>
                    <a:pt x="149681" y="335273"/>
                    <a:pt x="159398" y="335273"/>
                  </a:cubicBezTo>
                  <a:cubicBezTo>
                    <a:pt x="168837" y="335273"/>
                    <a:pt x="178121" y="334554"/>
                    <a:pt x="186977" y="333138"/>
                  </a:cubicBezTo>
                  <a:cubicBezTo>
                    <a:pt x="198977" y="331243"/>
                    <a:pt x="208507" y="322091"/>
                    <a:pt x="211260" y="309806"/>
                  </a:cubicBezTo>
                  <a:lnTo>
                    <a:pt x="216898" y="284281"/>
                  </a:lnTo>
                  <a:cubicBezTo>
                    <a:pt x="221481" y="282027"/>
                    <a:pt x="226227" y="279285"/>
                    <a:pt x="231288" y="275965"/>
                  </a:cubicBezTo>
                  <a:lnTo>
                    <a:pt x="256246" y="283970"/>
                  </a:lnTo>
                  <a:cubicBezTo>
                    <a:pt x="268168" y="287734"/>
                    <a:pt x="280880" y="284078"/>
                    <a:pt x="288651" y="274626"/>
                  </a:cubicBezTo>
                  <a:cubicBezTo>
                    <a:pt x="294795" y="267049"/>
                    <a:pt x="299437" y="260476"/>
                    <a:pt x="303290" y="253894"/>
                  </a:cubicBezTo>
                  <a:lnTo>
                    <a:pt x="305643" y="249777"/>
                  </a:lnTo>
                  <a:cubicBezTo>
                    <a:pt x="305965" y="249390"/>
                    <a:pt x="306237" y="248958"/>
                    <a:pt x="306446" y="248494"/>
                  </a:cubicBezTo>
                  <a:cubicBezTo>
                    <a:pt x="310330" y="241526"/>
                    <a:pt x="313653" y="234281"/>
                    <a:pt x="316614" y="226324"/>
                  </a:cubicBezTo>
                  <a:cubicBezTo>
                    <a:pt x="320848" y="214677"/>
                    <a:pt x="317620" y="201864"/>
                    <a:pt x="308444" y="193731"/>
                  </a:cubicBezTo>
                  <a:lnTo>
                    <a:pt x="289038" y="176046"/>
                  </a:lnTo>
                  <a:cubicBezTo>
                    <a:pt x="289240" y="173305"/>
                    <a:pt x="289344" y="170475"/>
                    <a:pt x="289344" y="167728"/>
                  </a:cubicBezTo>
                  <a:cubicBezTo>
                    <a:pt x="289344" y="164995"/>
                    <a:pt x="289242" y="162255"/>
                    <a:pt x="289034" y="159416"/>
                  </a:cubicBezTo>
                  <a:lnTo>
                    <a:pt x="308257" y="141912"/>
                  </a:lnTo>
                  <a:cubicBezTo>
                    <a:pt x="316986" y="134015"/>
                    <a:pt x="320430" y="122250"/>
                    <a:pt x="317245" y="111207"/>
                  </a:cubicBezTo>
                  <a:cubicBezTo>
                    <a:pt x="317225" y="111136"/>
                    <a:pt x="317203" y="111065"/>
                    <a:pt x="317178" y="110995"/>
                  </a:cubicBezTo>
                  <a:cubicBezTo>
                    <a:pt x="317115" y="110804"/>
                    <a:pt x="317054" y="110581"/>
                    <a:pt x="316990" y="110358"/>
                  </a:cubicBezTo>
                  <a:cubicBezTo>
                    <a:pt x="316881" y="109977"/>
                    <a:pt x="316770" y="109597"/>
                    <a:pt x="316661" y="109270"/>
                  </a:cubicBezTo>
                  <a:cubicBezTo>
                    <a:pt x="316637" y="109198"/>
                    <a:pt x="316612" y="109127"/>
                    <a:pt x="316585" y="109055"/>
                  </a:cubicBezTo>
                  <a:cubicBezTo>
                    <a:pt x="313376" y="100630"/>
                    <a:pt x="309993" y="93285"/>
                    <a:pt x="306243" y="86602"/>
                  </a:cubicBezTo>
                  <a:cubicBezTo>
                    <a:pt x="306091" y="86332"/>
                    <a:pt x="305919" y="86078"/>
                    <a:pt x="305727" y="85841"/>
                  </a:cubicBezTo>
                  <a:lnTo>
                    <a:pt x="303110" y="81377"/>
                  </a:lnTo>
                  <a:cubicBezTo>
                    <a:pt x="299451" y="75014"/>
                    <a:pt x="294856" y="68485"/>
                    <a:pt x="288628" y="60802"/>
                  </a:cubicBezTo>
                  <a:cubicBezTo>
                    <a:pt x="280835" y="51325"/>
                    <a:pt x="268116" y="47671"/>
                    <a:pt x="256223" y="51495"/>
                  </a:cubicBezTo>
                  <a:lnTo>
                    <a:pt x="231288" y="59492"/>
                  </a:lnTo>
                  <a:cubicBezTo>
                    <a:pt x="225315" y="55575"/>
                    <a:pt x="219782" y="52461"/>
                    <a:pt x="214439" y="50005"/>
                  </a:cubicBezTo>
                  <a:lnTo>
                    <a:pt x="209910" y="59860"/>
                  </a:lnTo>
                  <a:cubicBezTo>
                    <a:pt x="215361" y="62364"/>
                    <a:pt x="221088" y="65664"/>
                    <a:pt x="227419" y="69944"/>
                  </a:cubicBezTo>
                  <a:cubicBezTo>
                    <a:pt x="228796" y="70878"/>
                    <a:pt x="230528" y="71126"/>
                    <a:pt x="232112" y="70616"/>
                  </a:cubicBezTo>
                  <a:lnTo>
                    <a:pt x="259538" y="61820"/>
                  </a:lnTo>
                  <a:cubicBezTo>
                    <a:pt x="267173" y="59365"/>
                    <a:pt x="275302" y="61671"/>
                    <a:pt x="280228" y="67661"/>
                  </a:cubicBezTo>
                  <a:cubicBezTo>
                    <a:pt x="286060" y="74855"/>
                    <a:pt x="290344" y="80931"/>
                    <a:pt x="293732" y="86823"/>
                  </a:cubicBezTo>
                  <a:lnTo>
                    <a:pt x="296450" y="91458"/>
                  </a:lnTo>
                  <a:cubicBezTo>
                    <a:pt x="296645" y="91874"/>
                    <a:pt x="296891" y="92262"/>
                    <a:pt x="297179" y="92615"/>
                  </a:cubicBezTo>
                  <a:cubicBezTo>
                    <a:pt x="300492" y="98611"/>
                    <a:pt x="303514" y="105221"/>
                    <a:pt x="306403" y="112792"/>
                  </a:cubicBezTo>
                  <a:cubicBezTo>
                    <a:pt x="306457" y="112961"/>
                    <a:pt x="306509" y="113150"/>
                    <a:pt x="306563" y="113338"/>
                  </a:cubicBezTo>
                  <a:cubicBezTo>
                    <a:pt x="306658" y="113671"/>
                    <a:pt x="306754" y="114003"/>
                    <a:pt x="306850" y="114300"/>
                  </a:cubicBezTo>
                  <a:cubicBezTo>
                    <a:pt x="308834" y="121303"/>
                    <a:pt x="306590" y="128795"/>
                    <a:pt x="300968" y="133882"/>
                  </a:cubicBezTo>
                  <a:lnTo>
                    <a:pt x="279754" y="153198"/>
                  </a:lnTo>
                  <a:cubicBezTo>
                    <a:pt x="278492" y="154347"/>
                    <a:pt x="277845" y="156023"/>
                    <a:pt x="278007" y="157722"/>
                  </a:cubicBezTo>
                  <a:cubicBezTo>
                    <a:pt x="278339" y="161205"/>
                    <a:pt x="278500" y="164478"/>
                    <a:pt x="278500" y="167728"/>
                  </a:cubicBezTo>
                  <a:cubicBezTo>
                    <a:pt x="278500" y="171049"/>
                    <a:pt x="278331" y="174502"/>
                    <a:pt x="278009" y="177709"/>
                  </a:cubicBezTo>
                  <a:cubicBezTo>
                    <a:pt x="277838" y="179416"/>
                    <a:pt x="278485" y="181102"/>
                    <a:pt x="279752" y="182257"/>
                  </a:cubicBezTo>
                  <a:lnTo>
                    <a:pt x="301195" y="201797"/>
                  </a:lnTo>
                  <a:cubicBezTo>
                    <a:pt x="307075" y="207008"/>
                    <a:pt x="309126" y="215180"/>
                    <a:pt x="306436" y="222580"/>
                  </a:cubicBezTo>
                  <a:cubicBezTo>
                    <a:pt x="303710" y="229906"/>
                    <a:pt x="300646" y="236599"/>
                    <a:pt x="297079" y="243023"/>
                  </a:cubicBezTo>
                  <a:cubicBezTo>
                    <a:pt x="296916" y="243230"/>
                    <a:pt x="296767" y="243452"/>
                    <a:pt x="296634" y="243685"/>
                  </a:cubicBezTo>
                  <a:lnTo>
                    <a:pt x="293903" y="248465"/>
                  </a:lnTo>
                  <a:cubicBezTo>
                    <a:pt x="290362" y="254512"/>
                    <a:pt x="286017" y="260655"/>
                    <a:pt x="280251" y="267767"/>
                  </a:cubicBezTo>
                  <a:cubicBezTo>
                    <a:pt x="275255" y="273844"/>
                    <a:pt x="267309" y="276091"/>
                    <a:pt x="259536" y="273637"/>
                  </a:cubicBezTo>
                  <a:lnTo>
                    <a:pt x="232112" y="264840"/>
                  </a:lnTo>
                  <a:cubicBezTo>
                    <a:pt x="230528" y="264332"/>
                    <a:pt x="228796" y="264579"/>
                    <a:pt x="227418" y="265513"/>
                  </a:cubicBezTo>
                  <a:cubicBezTo>
                    <a:pt x="221089" y="269794"/>
                    <a:pt x="215362" y="273092"/>
                    <a:pt x="209910" y="275597"/>
                  </a:cubicBezTo>
                  <a:cubicBezTo>
                    <a:pt x="208367" y="276306"/>
                    <a:pt x="207246" y="277697"/>
                    <a:pt x="206879" y="279355"/>
                  </a:cubicBezTo>
                  <a:lnTo>
                    <a:pt x="200675" y="307451"/>
                  </a:lnTo>
                  <a:cubicBezTo>
                    <a:pt x="198904" y="315351"/>
                    <a:pt x="192863" y="321229"/>
                    <a:pt x="185275" y="322427"/>
                  </a:cubicBezTo>
                  <a:cubicBezTo>
                    <a:pt x="176972" y="323755"/>
                    <a:pt x="168265" y="324429"/>
                    <a:pt x="159398" y="324429"/>
                  </a:cubicBezTo>
                  <a:cubicBezTo>
                    <a:pt x="150293" y="324429"/>
                    <a:pt x="141558" y="323702"/>
                    <a:pt x="133435" y="322269"/>
                  </a:cubicBezTo>
                  <a:cubicBezTo>
                    <a:pt x="133403" y="322263"/>
                    <a:pt x="133371" y="322259"/>
                    <a:pt x="133339" y="322253"/>
                  </a:cubicBezTo>
                  <a:cubicBezTo>
                    <a:pt x="125761" y="321057"/>
                    <a:pt x="119721" y="315179"/>
                    <a:pt x="117954" y="307296"/>
                  </a:cubicBezTo>
                  <a:lnTo>
                    <a:pt x="111745" y="279183"/>
                  </a:lnTo>
                  <a:cubicBezTo>
                    <a:pt x="111379" y="277525"/>
                    <a:pt x="110257" y="276135"/>
                    <a:pt x="108714" y="275425"/>
                  </a:cubicBezTo>
                  <a:cubicBezTo>
                    <a:pt x="103258" y="272918"/>
                    <a:pt x="97531" y="269619"/>
                    <a:pt x="91206" y="265340"/>
                  </a:cubicBezTo>
                  <a:cubicBezTo>
                    <a:pt x="89828" y="264408"/>
                    <a:pt x="88098" y="264160"/>
                    <a:pt x="86512" y="264669"/>
                  </a:cubicBezTo>
                  <a:lnTo>
                    <a:pt x="59086" y="273465"/>
                  </a:lnTo>
                  <a:cubicBezTo>
                    <a:pt x="51451" y="275916"/>
                    <a:pt x="43322" y="273614"/>
                    <a:pt x="38397" y="267625"/>
                  </a:cubicBezTo>
                  <a:cubicBezTo>
                    <a:pt x="32564" y="260430"/>
                    <a:pt x="28280" y="254353"/>
                    <a:pt x="24892" y="248462"/>
                  </a:cubicBezTo>
                  <a:lnTo>
                    <a:pt x="22176" y="243827"/>
                  </a:lnTo>
                  <a:cubicBezTo>
                    <a:pt x="21979" y="243411"/>
                    <a:pt x="21734" y="243022"/>
                    <a:pt x="21445" y="242669"/>
                  </a:cubicBezTo>
                  <a:cubicBezTo>
                    <a:pt x="18116" y="236644"/>
                    <a:pt x="15080" y="229997"/>
                    <a:pt x="12203" y="222445"/>
                  </a:cubicBezTo>
                  <a:cubicBezTo>
                    <a:pt x="9498" y="215009"/>
                    <a:pt x="11550" y="206836"/>
                    <a:pt x="17484" y="201576"/>
                  </a:cubicBezTo>
                  <a:lnTo>
                    <a:pt x="38698" y="182259"/>
                  </a:lnTo>
                  <a:cubicBezTo>
                    <a:pt x="39959" y="181110"/>
                    <a:pt x="40607" y="179434"/>
                    <a:pt x="40445" y="177735"/>
                  </a:cubicBezTo>
                  <a:cubicBezTo>
                    <a:pt x="40114" y="174255"/>
                    <a:pt x="39953" y="170982"/>
                    <a:pt x="39953" y="167728"/>
                  </a:cubicBezTo>
                  <a:cubicBezTo>
                    <a:pt x="39953" y="164405"/>
                    <a:pt x="40122" y="160954"/>
                    <a:pt x="40443" y="157746"/>
                  </a:cubicBezTo>
                  <a:cubicBezTo>
                    <a:pt x="40613" y="156041"/>
                    <a:pt x="39967" y="154355"/>
                    <a:pt x="38699" y="153200"/>
                  </a:cubicBezTo>
                  <a:lnTo>
                    <a:pt x="17258" y="133661"/>
                  </a:lnTo>
                  <a:cubicBezTo>
                    <a:pt x="11378" y="128449"/>
                    <a:pt x="9326" y="120276"/>
                    <a:pt x="12016" y="112877"/>
                  </a:cubicBezTo>
                  <a:cubicBezTo>
                    <a:pt x="14744" y="105549"/>
                    <a:pt x="17808" y="98854"/>
                    <a:pt x="21375" y="92431"/>
                  </a:cubicBezTo>
                  <a:cubicBezTo>
                    <a:pt x="21537" y="92225"/>
                    <a:pt x="21686" y="92005"/>
                    <a:pt x="21818" y="91772"/>
                  </a:cubicBezTo>
                  <a:lnTo>
                    <a:pt x="24550" y="86992"/>
                  </a:lnTo>
                  <a:cubicBezTo>
                    <a:pt x="28090" y="80945"/>
                    <a:pt x="32435" y="74802"/>
                    <a:pt x="38201" y="67690"/>
                  </a:cubicBezTo>
                  <a:cubicBezTo>
                    <a:pt x="43198" y="61612"/>
                    <a:pt x="51144" y="59366"/>
                    <a:pt x="58917" y="61821"/>
                  </a:cubicBezTo>
                  <a:lnTo>
                    <a:pt x="86339" y="70616"/>
                  </a:lnTo>
                  <a:cubicBezTo>
                    <a:pt x="87925" y="71127"/>
                    <a:pt x="89656" y="70878"/>
                    <a:pt x="91033" y="69944"/>
                  </a:cubicBezTo>
                  <a:cubicBezTo>
                    <a:pt x="97364" y="65664"/>
                    <a:pt x="103090" y="62365"/>
                    <a:pt x="108542" y="59860"/>
                  </a:cubicBezTo>
                  <a:cubicBezTo>
                    <a:pt x="110085" y="59150"/>
                    <a:pt x="111207" y="57760"/>
                    <a:pt x="111573" y="56102"/>
                  </a:cubicBezTo>
                  <a:lnTo>
                    <a:pt x="117778" y="28006"/>
                  </a:lnTo>
                  <a:cubicBezTo>
                    <a:pt x="119548" y="20106"/>
                    <a:pt x="125589" y="14229"/>
                    <a:pt x="133239" y="13019"/>
                  </a:cubicBezTo>
                  <a:cubicBezTo>
                    <a:pt x="150143" y="10118"/>
                    <a:pt x="168596" y="10118"/>
                    <a:pt x="185286" y="13032"/>
                  </a:cubicBezTo>
                  <a:cubicBezTo>
                    <a:pt x="192674" y="14199"/>
                    <a:pt x="194919" y="16450"/>
                    <a:pt x="196724" y="24503"/>
                  </a:cubicBezTo>
                  <a:lnTo>
                    <a:pt x="207306" y="22131"/>
                  </a:lnTo>
                  <a:cubicBezTo>
                    <a:pt x="204529" y="9746"/>
                    <a:pt x="198830" y="4191"/>
                    <a:pt x="187065" y="2334"/>
                  </a:cubicBezTo>
                  <a:cubicBezTo>
                    <a:pt x="169268" y="-776"/>
                    <a:pt x="149501" y="-776"/>
                    <a:pt x="131475" y="2319"/>
                  </a:cubicBezTo>
                  <a:cubicBezTo>
                    <a:pt x="119476" y="4214"/>
                    <a:pt x="109945" y="13365"/>
                    <a:pt x="107191" y="25651"/>
                  </a:cubicBezTo>
                  <a:lnTo>
                    <a:pt x="101555" y="51176"/>
                  </a:lnTo>
                  <a:cubicBezTo>
                    <a:pt x="96971" y="53430"/>
                    <a:pt x="92226" y="56173"/>
                    <a:pt x="87164" y="59492"/>
                  </a:cubicBezTo>
                  <a:lnTo>
                    <a:pt x="62206" y="5148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8" name="Google Shape;339;p21">
              <a:extLst>
                <a:ext uri="{FF2B5EF4-FFF2-40B4-BE49-F238E27FC236}">
                  <a16:creationId xmlns:a16="http://schemas.microsoft.com/office/drawing/2014/main" id="{82F2791F-6AB0-9543-57A1-54979C361E3A}"/>
                </a:ext>
              </a:extLst>
            </p:cNvPr>
            <p:cNvSpPr/>
            <p:nvPr/>
          </p:nvSpPr>
          <p:spPr>
            <a:xfrm>
              <a:off x="8633740" y="3727120"/>
              <a:ext cx="140976" cy="140976"/>
            </a:xfrm>
            <a:custGeom>
              <a:avLst/>
              <a:gdLst/>
              <a:ahLst/>
              <a:cxnLst/>
              <a:rect l="l" t="t" r="r" b="b"/>
              <a:pathLst>
                <a:path w="140976" h="140976" extrusionOk="0">
                  <a:moveTo>
                    <a:pt x="0" y="70488"/>
                  </a:moveTo>
                  <a:cubicBezTo>
                    <a:pt x="0" y="109356"/>
                    <a:pt x="31621" y="140976"/>
                    <a:pt x="70488" y="140976"/>
                  </a:cubicBezTo>
                  <a:cubicBezTo>
                    <a:pt x="109356" y="140976"/>
                    <a:pt x="140976" y="109356"/>
                    <a:pt x="140976" y="70488"/>
                  </a:cubicBezTo>
                  <a:cubicBezTo>
                    <a:pt x="140976" y="31621"/>
                    <a:pt x="109356" y="0"/>
                    <a:pt x="70488" y="0"/>
                  </a:cubicBezTo>
                  <a:cubicBezTo>
                    <a:pt x="31622" y="0"/>
                    <a:pt x="0" y="31621"/>
                    <a:pt x="0" y="70488"/>
                  </a:cubicBezTo>
                  <a:close/>
                  <a:moveTo>
                    <a:pt x="130132" y="70488"/>
                  </a:moveTo>
                  <a:cubicBezTo>
                    <a:pt x="130132" y="103376"/>
                    <a:pt x="103376" y="130132"/>
                    <a:pt x="70488" y="130132"/>
                  </a:cubicBezTo>
                  <a:cubicBezTo>
                    <a:pt x="37601" y="130132"/>
                    <a:pt x="10845" y="103376"/>
                    <a:pt x="10845" y="70488"/>
                  </a:cubicBezTo>
                  <a:cubicBezTo>
                    <a:pt x="10845" y="37601"/>
                    <a:pt x="37601" y="10845"/>
                    <a:pt x="70488" y="10845"/>
                  </a:cubicBezTo>
                  <a:cubicBezTo>
                    <a:pt x="103376" y="10845"/>
                    <a:pt x="130132" y="37601"/>
                    <a:pt x="130132" y="704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pitchFamily="34" charset="0"/>
                <a:buNone/>
              </a:pPr>
              <a:endPara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cxnSp>
        <p:nvCxnSpPr>
          <p:cNvPr id="39" name="Google Shape;343;p21">
            <a:extLst>
              <a:ext uri="{FF2B5EF4-FFF2-40B4-BE49-F238E27FC236}">
                <a16:creationId xmlns:a16="http://schemas.microsoft.com/office/drawing/2014/main" id="{B63027B8-202F-F1B2-3726-7402077F2346}"/>
              </a:ext>
            </a:extLst>
          </p:cNvPr>
          <p:cNvCxnSpPr>
            <a:cxnSpLocks/>
          </p:cNvCxnSpPr>
          <p:nvPr/>
        </p:nvCxnSpPr>
        <p:spPr>
          <a:xfrm>
            <a:off x="6182441" y="4378030"/>
            <a:ext cx="0" cy="430800"/>
          </a:xfrm>
          <a:prstGeom prst="straightConnector1">
            <a:avLst/>
          </a:prstGeom>
          <a:noFill/>
          <a:ln w="12700" cap="flat" cmpd="sng">
            <a:solidFill>
              <a:srgbClr val="1ACBE2"/>
            </a:solidFill>
            <a:prstDash val="solid"/>
            <a:miter lim="800000"/>
            <a:headEnd type="none" w="sm" len="sm"/>
            <a:tailEnd type="triangle" w="med" len="med"/>
          </a:ln>
        </p:spPr>
      </p:cxnSp>
      <p:sp>
        <p:nvSpPr>
          <p:cNvPr id="40" name="Google Shape;344;p21">
            <a:extLst>
              <a:ext uri="{FF2B5EF4-FFF2-40B4-BE49-F238E27FC236}">
                <a16:creationId xmlns:a16="http://schemas.microsoft.com/office/drawing/2014/main" id="{4EBAEF28-1C0A-EDF9-1D6E-3766C9634C31}"/>
              </a:ext>
            </a:extLst>
          </p:cNvPr>
          <p:cNvSpPr txBox="1"/>
          <p:nvPr/>
        </p:nvSpPr>
        <p:spPr>
          <a:xfrm>
            <a:off x="2316480" y="4801275"/>
            <a:ext cx="1120226"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Cyber Recovery Services</a:t>
            </a:r>
            <a:endParaRPr sz="11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Instant recovery from ransomware</a:t>
            </a:r>
            <a:endParaRPr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1" name="Google Shape;345;p21">
            <a:extLst>
              <a:ext uri="{FF2B5EF4-FFF2-40B4-BE49-F238E27FC236}">
                <a16:creationId xmlns:a16="http://schemas.microsoft.com/office/drawing/2014/main" id="{E5B16EA2-E43E-B170-10A4-BAA1C0E742DD}"/>
              </a:ext>
            </a:extLst>
          </p:cNvPr>
          <p:cNvSpPr txBox="1"/>
          <p:nvPr/>
        </p:nvSpPr>
        <p:spPr>
          <a:xfrm>
            <a:off x="1025500" y="4801275"/>
            <a:ext cx="1120226"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Storage Services</a:t>
            </a:r>
            <a:endParaRPr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High-performance file, object, S3</a:t>
            </a:r>
            <a:endParaRPr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2" name="Google Shape;346;p21">
            <a:extLst>
              <a:ext uri="{FF2B5EF4-FFF2-40B4-BE49-F238E27FC236}">
                <a16:creationId xmlns:a16="http://schemas.microsoft.com/office/drawing/2014/main" id="{BE01D690-9DCB-F34D-2A59-B10C4C2A10AA}"/>
              </a:ext>
            </a:extLst>
          </p:cNvPr>
          <p:cNvSpPr txBox="1"/>
          <p:nvPr/>
        </p:nvSpPr>
        <p:spPr>
          <a:xfrm>
            <a:off x="5661748" y="4801275"/>
            <a:ext cx="1024460"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Managed Kafka</a:t>
            </a:r>
            <a:endParaRPr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Integrated event streaming services</a:t>
            </a:r>
            <a:endParaRPr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3" name="Google Shape;347;p21">
            <a:extLst>
              <a:ext uri="{FF2B5EF4-FFF2-40B4-BE49-F238E27FC236}">
                <a16:creationId xmlns:a16="http://schemas.microsoft.com/office/drawing/2014/main" id="{7C04F7C0-A618-83F9-0E81-D778BD4E9B12}"/>
              </a:ext>
            </a:extLst>
          </p:cNvPr>
          <p:cNvSpPr txBox="1"/>
          <p:nvPr/>
        </p:nvSpPr>
        <p:spPr>
          <a:xfrm>
            <a:off x="7132038" y="4801275"/>
            <a:ext cx="1024460"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Managed Spark</a:t>
            </a:r>
            <a:endParaRPr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Integrated data processing services</a:t>
            </a:r>
            <a:endParaRPr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44" name="Google Shape;348;p21">
            <a:extLst>
              <a:ext uri="{FF2B5EF4-FFF2-40B4-BE49-F238E27FC236}">
                <a16:creationId xmlns:a16="http://schemas.microsoft.com/office/drawing/2014/main" id="{F7680F89-A8D5-B185-6B57-DCCDAB66E2EF}"/>
              </a:ext>
            </a:extLst>
          </p:cNvPr>
          <p:cNvCxnSpPr>
            <a:cxnSpLocks/>
          </p:cNvCxnSpPr>
          <p:nvPr/>
        </p:nvCxnSpPr>
        <p:spPr>
          <a:xfrm>
            <a:off x="7658547" y="4378030"/>
            <a:ext cx="0" cy="430800"/>
          </a:xfrm>
          <a:prstGeom prst="straightConnector1">
            <a:avLst/>
          </a:prstGeom>
          <a:noFill/>
          <a:ln w="12700" cap="flat" cmpd="sng">
            <a:solidFill>
              <a:srgbClr val="1ACBE2"/>
            </a:solidFill>
            <a:prstDash val="solid"/>
            <a:miter lim="800000"/>
            <a:headEnd type="none" w="sm" len="sm"/>
            <a:tailEnd type="triangle" w="med" len="med"/>
          </a:ln>
        </p:spPr>
      </p:cxnSp>
      <p:cxnSp>
        <p:nvCxnSpPr>
          <p:cNvPr id="45" name="Google Shape;349;p21">
            <a:extLst>
              <a:ext uri="{FF2B5EF4-FFF2-40B4-BE49-F238E27FC236}">
                <a16:creationId xmlns:a16="http://schemas.microsoft.com/office/drawing/2014/main" id="{B17DAFAA-15FF-099D-8703-5495C45CE647}"/>
              </a:ext>
            </a:extLst>
          </p:cNvPr>
          <p:cNvCxnSpPr>
            <a:cxnSpLocks/>
          </p:cNvCxnSpPr>
          <p:nvPr/>
        </p:nvCxnSpPr>
        <p:spPr>
          <a:xfrm>
            <a:off x="4706335" y="4378030"/>
            <a:ext cx="0" cy="430800"/>
          </a:xfrm>
          <a:prstGeom prst="straightConnector1">
            <a:avLst/>
          </a:prstGeom>
          <a:noFill/>
          <a:ln w="12700" cap="flat" cmpd="sng">
            <a:solidFill>
              <a:srgbClr val="1ACBE2"/>
            </a:solidFill>
            <a:prstDash val="solid"/>
            <a:miter lim="800000"/>
            <a:headEnd type="none" w="sm" len="sm"/>
            <a:tailEnd type="triangle" w="med" len="med"/>
          </a:ln>
        </p:spPr>
      </p:cxnSp>
      <p:sp>
        <p:nvSpPr>
          <p:cNvPr id="46" name="Google Shape;350;p21">
            <a:extLst>
              <a:ext uri="{FF2B5EF4-FFF2-40B4-BE49-F238E27FC236}">
                <a16:creationId xmlns:a16="http://schemas.microsoft.com/office/drawing/2014/main" id="{B7A2C3E2-54DE-28F4-8599-53091E9F1A0F}"/>
              </a:ext>
            </a:extLst>
          </p:cNvPr>
          <p:cNvSpPr txBox="1"/>
          <p:nvPr/>
        </p:nvSpPr>
        <p:spPr>
          <a:xfrm>
            <a:off x="4191458" y="4801275"/>
            <a:ext cx="1024460"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Managed SQL</a:t>
            </a:r>
            <a:endParaRPr sz="11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Database, analytics services</a:t>
            </a:r>
            <a:endParaRPr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7" name="Google Shape;351;p21">
            <a:extLst>
              <a:ext uri="{FF2B5EF4-FFF2-40B4-BE49-F238E27FC236}">
                <a16:creationId xmlns:a16="http://schemas.microsoft.com/office/drawing/2014/main" id="{64B17E95-8F5B-8138-C6F3-1F53F36F4149}"/>
              </a:ext>
            </a:extLst>
          </p:cNvPr>
          <p:cNvSpPr txBox="1"/>
          <p:nvPr/>
        </p:nvSpPr>
        <p:spPr>
          <a:xfrm>
            <a:off x="9522736" y="3433842"/>
            <a:ext cx="1561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pitchFamily="34" charset="0"/>
              <a:buNone/>
            </a:pPr>
            <a:r>
              <a:rPr lang="en-US" sz="1600" b="0" i="0" u="none" strike="noStrike" cap="none">
                <a:solidFill>
                  <a:srgbClr val="D8D8D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Insight</a:t>
            </a:r>
            <a:r>
              <a:rPr lang="en-US"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Engine</a:t>
            </a:r>
            <a:endParaRPr sz="1467" b="1"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8" name="Google Shape;352;p21">
            <a:extLst>
              <a:ext uri="{FF2B5EF4-FFF2-40B4-BE49-F238E27FC236}">
                <a16:creationId xmlns:a16="http://schemas.microsoft.com/office/drawing/2014/main" id="{CF4B4354-4A0C-28A6-33B5-0C31E2593C5C}"/>
              </a:ext>
            </a:extLst>
          </p:cNvPr>
          <p:cNvSpPr txBox="1"/>
          <p:nvPr/>
        </p:nvSpPr>
        <p:spPr>
          <a:xfrm>
            <a:off x="9548957" y="3702862"/>
            <a:ext cx="19350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Arial" panose="020B0604020202020204" pitchFamily="34" charset="0"/>
              <a:buNone/>
            </a:pPr>
            <a:r>
              <a:rPr lang="en-US"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Hosted RAG &amp; AI Inference</a:t>
            </a:r>
            <a:endParaRPr sz="1800" b="0" i="0" u="none" strike="noStrike" cap="none" dirty="0">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9" name="Google Shape;353;p21">
            <a:extLst>
              <a:ext uri="{FF2B5EF4-FFF2-40B4-BE49-F238E27FC236}">
                <a16:creationId xmlns:a16="http://schemas.microsoft.com/office/drawing/2014/main" id="{470D3B79-F3C0-87CA-CD2C-E949B7A9BBC1}"/>
              </a:ext>
            </a:extLst>
          </p:cNvPr>
          <p:cNvSpPr txBox="1"/>
          <p:nvPr/>
        </p:nvSpPr>
        <p:spPr>
          <a:xfrm>
            <a:off x="8602329" y="4801275"/>
            <a:ext cx="1024460"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Managed K8S</a:t>
            </a:r>
            <a:endParaRPr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Application container hosting</a:t>
            </a:r>
            <a:endParaRPr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0" name="Google Shape;354;p21">
            <a:extLst>
              <a:ext uri="{FF2B5EF4-FFF2-40B4-BE49-F238E27FC236}">
                <a16:creationId xmlns:a16="http://schemas.microsoft.com/office/drawing/2014/main" id="{C30CAB59-1D83-7469-BBFE-1E7577BCE673}"/>
              </a:ext>
            </a:extLst>
          </p:cNvPr>
          <p:cNvSpPr txBox="1"/>
          <p:nvPr/>
        </p:nvSpPr>
        <p:spPr>
          <a:xfrm>
            <a:off x="10072620" y="4801275"/>
            <a:ext cx="1024460" cy="6309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pitchFamily="34" charset="0"/>
              <a:buNone/>
            </a:pPr>
            <a:r>
              <a:rPr lang="en-US"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Managed RAG</a:t>
            </a:r>
            <a:endParaRPr sz="1100" b="0" i="0" u="none" strike="noStrike" cap="none">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Integrated AI inference services</a:t>
            </a:r>
            <a:endParaRPr sz="9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51" name="Google Shape;355;p21">
            <a:extLst>
              <a:ext uri="{FF2B5EF4-FFF2-40B4-BE49-F238E27FC236}">
                <a16:creationId xmlns:a16="http://schemas.microsoft.com/office/drawing/2014/main" id="{54E69A90-BBAA-7406-0170-8C6982EE0E33}"/>
              </a:ext>
            </a:extLst>
          </p:cNvPr>
          <p:cNvCxnSpPr>
            <a:cxnSpLocks/>
          </p:cNvCxnSpPr>
          <p:nvPr/>
        </p:nvCxnSpPr>
        <p:spPr>
          <a:xfrm>
            <a:off x="9134653" y="4378030"/>
            <a:ext cx="0" cy="430800"/>
          </a:xfrm>
          <a:prstGeom prst="straightConnector1">
            <a:avLst/>
          </a:prstGeom>
          <a:noFill/>
          <a:ln w="12700" cap="flat" cmpd="sng">
            <a:solidFill>
              <a:srgbClr val="1ACBE2"/>
            </a:solidFill>
            <a:prstDash val="solid"/>
            <a:miter lim="800000"/>
            <a:headEnd type="none" w="sm" len="sm"/>
            <a:tailEnd type="triangle" w="med" len="med"/>
          </a:ln>
        </p:spPr>
      </p:cxnSp>
      <p:cxnSp>
        <p:nvCxnSpPr>
          <p:cNvPr id="52" name="Google Shape;356;p21">
            <a:extLst>
              <a:ext uri="{FF2B5EF4-FFF2-40B4-BE49-F238E27FC236}">
                <a16:creationId xmlns:a16="http://schemas.microsoft.com/office/drawing/2014/main" id="{F0B04127-B2BE-A39E-B0F2-BA4393C826AE}"/>
              </a:ext>
            </a:extLst>
          </p:cNvPr>
          <p:cNvCxnSpPr>
            <a:cxnSpLocks/>
          </p:cNvCxnSpPr>
          <p:nvPr/>
        </p:nvCxnSpPr>
        <p:spPr>
          <a:xfrm>
            <a:off x="10610758" y="4378030"/>
            <a:ext cx="0" cy="430800"/>
          </a:xfrm>
          <a:prstGeom prst="straightConnector1">
            <a:avLst/>
          </a:prstGeom>
          <a:noFill/>
          <a:ln w="12700" cap="flat" cmpd="sng">
            <a:solidFill>
              <a:srgbClr val="1ACBE2"/>
            </a:solidFill>
            <a:prstDash val="solid"/>
            <a:miter lim="800000"/>
            <a:headEnd type="none" w="sm" len="sm"/>
            <a:tailEnd type="triangle" w="med" len="med"/>
          </a:ln>
        </p:spPr>
      </p:cxnSp>
      <p:sp>
        <p:nvSpPr>
          <p:cNvPr id="54" name="Google Shape;358;p21">
            <a:extLst>
              <a:ext uri="{FF2B5EF4-FFF2-40B4-BE49-F238E27FC236}">
                <a16:creationId xmlns:a16="http://schemas.microsoft.com/office/drawing/2014/main" id="{D4C73863-0ABD-34A5-1F9A-6370B95448E4}"/>
              </a:ext>
            </a:extLst>
          </p:cNvPr>
          <p:cNvSpPr txBox="1"/>
          <p:nvPr/>
        </p:nvSpPr>
        <p:spPr>
          <a:xfrm>
            <a:off x="3294186" y="2110047"/>
            <a:ext cx="4407184" cy="523190"/>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200"/>
              <a:buFont typeface="Arial" panose="020B0604020202020204" pitchFamily="34" charset="0"/>
              <a:buNone/>
            </a:pPr>
            <a:r>
              <a:rPr lang="en-US" sz="12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Agentic &amp; Generative AI Services | AI SaaS Apps</a:t>
            </a:r>
            <a:endParaRPr sz="1200" b="0" i="0" u="none" strike="noStrike" cap="none" dirty="0">
              <a:solidFill>
                <a:srgbClr val="1FD9F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a:p>
            <a:pPr marL="0" marR="0" lvl="0" indent="0"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Cyber Security, CoPilot, Document RAG, Vision/Video AI, CX Agent</a:t>
            </a:r>
            <a:endParaRPr sz="10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69" name="Group 68">
            <a:extLst>
              <a:ext uri="{FF2B5EF4-FFF2-40B4-BE49-F238E27FC236}">
                <a16:creationId xmlns:a16="http://schemas.microsoft.com/office/drawing/2014/main" id="{B9025068-33CC-17A7-CA0C-9444AF08E1E8}"/>
              </a:ext>
            </a:extLst>
          </p:cNvPr>
          <p:cNvGrpSpPr/>
          <p:nvPr/>
        </p:nvGrpSpPr>
        <p:grpSpPr>
          <a:xfrm>
            <a:off x="773675" y="4380600"/>
            <a:ext cx="2964600" cy="1929512"/>
            <a:chOff x="773675" y="4380600"/>
            <a:chExt cx="2964600" cy="1929512"/>
          </a:xfrm>
        </p:grpSpPr>
        <p:sp>
          <p:nvSpPr>
            <p:cNvPr id="21" name="Google Shape;312;p21">
              <a:extLst>
                <a:ext uri="{FF2B5EF4-FFF2-40B4-BE49-F238E27FC236}">
                  <a16:creationId xmlns:a16="http://schemas.microsoft.com/office/drawing/2014/main" id="{ADFDEA81-541F-2D97-9B0F-2FD9CA2C9A35}"/>
                </a:ext>
              </a:extLst>
            </p:cNvPr>
            <p:cNvSpPr/>
            <p:nvPr/>
          </p:nvSpPr>
          <p:spPr>
            <a:xfrm>
              <a:off x="773675" y="4380600"/>
              <a:ext cx="2964600" cy="1791600"/>
            </a:xfrm>
            <a:prstGeom prst="roundRect">
              <a:avLst>
                <a:gd name="adj" fmla="val 6034"/>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5" name="Google Shape;359;p21">
              <a:extLst>
                <a:ext uri="{FF2B5EF4-FFF2-40B4-BE49-F238E27FC236}">
                  <a16:creationId xmlns:a16="http://schemas.microsoft.com/office/drawing/2014/main" id="{79F5BD68-6603-BC7F-6BEA-303CF5D3B5F4}"/>
                </a:ext>
              </a:extLst>
            </p:cNvPr>
            <p:cNvSpPr txBox="1"/>
            <p:nvPr/>
          </p:nvSpPr>
          <p:spPr>
            <a:xfrm>
              <a:off x="1519662" y="6014038"/>
              <a:ext cx="1472625" cy="296074"/>
            </a:xfrm>
            <a:prstGeom prst="roundRect">
              <a:avLst>
                <a:gd name="adj" fmla="val 50000"/>
              </a:avLst>
            </a:prstGeom>
            <a:gradFill>
              <a:gsLst>
                <a:gs pos="0">
                  <a:schemeClr val="accent1"/>
                </a:gs>
                <a:gs pos="49700">
                  <a:schemeClr val="accent1">
                    <a:lumMod val="60000"/>
                    <a:lumOff val="40000"/>
                  </a:schemeClr>
                </a:gs>
                <a:gs pos="100000">
                  <a:schemeClr val="accent1">
                    <a:lumMod val="75000"/>
                  </a:schemeClr>
                </a:gs>
              </a:gsLst>
              <a:lin ang="1740015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r>
                <a:rPr lang="en-US"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IaaS Services</a:t>
              </a:r>
              <a:endParaRPr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nvGrpSpPr>
          <p:cNvPr id="68" name="Group 67">
            <a:extLst>
              <a:ext uri="{FF2B5EF4-FFF2-40B4-BE49-F238E27FC236}">
                <a16:creationId xmlns:a16="http://schemas.microsoft.com/office/drawing/2014/main" id="{FB5622D5-1295-7DC7-78A3-72A04AEE3759}"/>
              </a:ext>
            </a:extLst>
          </p:cNvPr>
          <p:cNvGrpSpPr/>
          <p:nvPr/>
        </p:nvGrpSpPr>
        <p:grpSpPr>
          <a:xfrm>
            <a:off x="3891750" y="4370475"/>
            <a:ext cx="7538400" cy="1939637"/>
            <a:chOff x="3891750" y="4370475"/>
            <a:chExt cx="7538400" cy="1939637"/>
          </a:xfrm>
        </p:grpSpPr>
        <p:sp>
          <p:nvSpPr>
            <p:cNvPr id="59" name="Google Shape;363;p21">
              <a:extLst>
                <a:ext uri="{FF2B5EF4-FFF2-40B4-BE49-F238E27FC236}">
                  <a16:creationId xmlns:a16="http://schemas.microsoft.com/office/drawing/2014/main" id="{5A105D16-3995-6EAA-B2FB-5B159DF2C7E9}"/>
                </a:ext>
              </a:extLst>
            </p:cNvPr>
            <p:cNvSpPr/>
            <p:nvPr/>
          </p:nvSpPr>
          <p:spPr>
            <a:xfrm>
              <a:off x="3891750" y="4370475"/>
              <a:ext cx="7538400" cy="1791600"/>
            </a:xfrm>
            <a:prstGeom prst="roundRect">
              <a:avLst>
                <a:gd name="adj" fmla="val 6885"/>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0" name="Google Shape;364;p21">
              <a:extLst>
                <a:ext uri="{FF2B5EF4-FFF2-40B4-BE49-F238E27FC236}">
                  <a16:creationId xmlns:a16="http://schemas.microsoft.com/office/drawing/2014/main" id="{8C9C548E-9DFE-251C-D552-F3F5766F4DD6}"/>
                </a:ext>
              </a:extLst>
            </p:cNvPr>
            <p:cNvSpPr txBox="1"/>
            <p:nvPr/>
          </p:nvSpPr>
          <p:spPr>
            <a:xfrm>
              <a:off x="6924637" y="6014038"/>
              <a:ext cx="1472625" cy="296074"/>
            </a:xfrm>
            <a:prstGeom prst="roundRect">
              <a:avLst>
                <a:gd name="adj" fmla="val 50000"/>
              </a:avLst>
            </a:prstGeom>
            <a:gradFill>
              <a:gsLst>
                <a:gs pos="0">
                  <a:schemeClr val="accent1"/>
                </a:gs>
                <a:gs pos="49700">
                  <a:schemeClr val="accent1">
                    <a:lumMod val="60000"/>
                    <a:lumOff val="40000"/>
                  </a:schemeClr>
                </a:gs>
                <a:gs pos="100000">
                  <a:schemeClr val="accent1">
                    <a:lumMod val="75000"/>
                  </a:schemeClr>
                </a:gs>
              </a:gsLst>
              <a:lin ang="1740015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r>
                <a:rPr lang="en-US"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PaaS Services</a:t>
              </a:r>
              <a:endParaRPr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grpSp>
        <p:nvGrpSpPr>
          <p:cNvPr id="67" name="Group 66">
            <a:extLst>
              <a:ext uri="{FF2B5EF4-FFF2-40B4-BE49-F238E27FC236}">
                <a16:creationId xmlns:a16="http://schemas.microsoft.com/office/drawing/2014/main" id="{7E515B69-475A-A2E1-0358-7A1AF69622F8}"/>
              </a:ext>
            </a:extLst>
          </p:cNvPr>
          <p:cNvGrpSpPr/>
          <p:nvPr/>
        </p:nvGrpSpPr>
        <p:grpSpPr>
          <a:xfrm>
            <a:off x="2985700" y="1695149"/>
            <a:ext cx="8524478" cy="1254924"/>
            <a:chOff x="2985700" y="1695149"/>
            <a:chExt cx="8524478" cy="1254924"/>
          </a:xfrm>
        </p:grpSpPr>
        <p:sp>
          <p:nvSpPr>
            <p:cNvPr id="20" name="Google Shape;311;p21">
              <a:extLst>
                <a:ext uri="{FF2B5EF4-FFF2-40B4-BE49-F238E27FC236}">
                  <a16:creationId xmlns:a16="http://schemas.microsoft.com/office/drawing/2014/main" id="{6667DE9A-AE03-B39B-E510-5120A6A65CCC}"/>
                </a:ext>
              </a:extLst>
            </p:cNvPr>
            <p:cNvSpPr/>
            <p:nvPr/>
          </p:nvSpPr>
          <p:spPr>
            <a:xfrm>
              <a:off x="2985700" y="1842025"/>
              <a:ext cx="8444400" cy="1107900"/>
            </a:xfrm>
            <a:prstGeom prst="roundRect">
              <a:avLst>
                <a:gd name="adj" fmla="val 8414"/>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53" name="Google Shape;357;p21">
              <a:extLst>
                <a:ext uri="{FF2B5EF4-FFF2-40B4-BE49-F238E27FC236}">
                  <a16:creationId xmlns:a16="http://schemas.microsoft.com/office/drawing/2014/main" id="{975B0100-4741-7F85-B9E0-D38B47E14180}"/>
                </a:ext>
              </a:extLst>
            </p:cNvPr>
            <p:cNvCxnSpPr>
              <a:cxnSpLocks/>
            </p:cNvCxnSpPr>
            <p:nvPr/>
          </p:nvCxnSpPr>
          <p:spPr>
            <a:xfrm>
              <a:off x="4880397" y="2646969"/>
              <a:ext cx="0" cy="303104"/>
            </a:xfrm>
            <a:prstGeom prst="straightConnector1">
              <a:avLst/>
            </a:prstGeom>
            <a:noFill/>
            <a:ln w="12700" cap="flat" cmpd="sng">
              <a:solidFill>
                <a:srgbClr val="1ACBE2"/>
              </a:solidFill>
              <a:prstDash val="solid"/>
              <a:miter lim="800000"/>
              <a:headEnd type="triangle" w="sm" len="sm"/>
              <a:tailEnd type="none" w="sm" len="sm"/>
            </a:ln>
          </p:spPr>
        </p:cxnSp>
        <p:sp>
          <p:nvSpPr>
            <p:cNvPr id="62" name="Google Shape;366;p21">
              <a:extLst>
                <a:ext uri="{FF2B5EF4-FFF2-40B4-BE49-F238E27FC236}">
                  <a16:creationId xmlns:a16="http://schemas.microsoft.com/office/drawing/2014/main" id="{A72D44EB-18D5-3297-51F3-7331F0FED292}"/>
                </a:ext>
              </a:extLst>
            </p:cNvPr>
            <p:cNvSpPr txBox="1"/>
            <p:nvPr/>
          </p:nvSpPr>
          <p:spPr>
            <a:xfrm>
              <a:off x="6615151" y="1695149"/>
              <a:ext cx="1472625" cy="296074"/>
            </a:xfrm>
            <a:prstGeom prst="roundRect">
              <a:avLst>
                <a:gd name="adj" fmla="val 50000"/>
              </a:avLst>
            </a:prstGeom>
            <a:gradFill>
              <a:gsLst>
                <a:gs pos="0">
                  <a:schemeClr val="accent1"/>
                </a:gs>
                <a:gs pos="49700">
                  <a:schemeClr val="accent1">
                    <a:lumMod val="60000"/>
                    <a:lumOff val="40000"/>
                  </a:schemeClr>
                </a:gs>
                <a:gs pos="100000">
                  <a:schemeClr val="accent1">
                    <a:lumMod val="75000"/>
                  </a:schemeClr>
                </a:gs>
              </a:gsLst>
              <a:lin ang="1740015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r>
                <a:rPr lang="en-US"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SaaS Services</a:t>
              </a:r>
              <a:endParaRPr sz="12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4" name="Google Shape;368;p21">
              <a:extLst>
                <a:ext uri="{FF2B5EF4-FFF2-40B4-BE49-F238E27FC236}">
                  <a16:creationId xmlns:a16="http://schemas.microsoft.com/office/drawing/2014/main" id="{08EF0B94-03F9-4F8F-CB83-26807B41ABFC}"/>
                </a:ext>
              </a:extLst>
            </p:cNvPr>
            <p:cNvSpPr txBox="1"/>
            <p:nvPr/>
          </p:nvSpPr>
          <p:spPr>
            <a:xfrm>
              <a:off x="9548957" y="2147249"/>
              <a:ext cx="1561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pitchFamily="34" charset="0"/>
                <a:buNone/>
              </a:pPr>
              <a:r>
                <a:rPr lang="en-US" sz="1600" b="0" i="0" u="none" strike="noStrike" cap="none" dirty="0" err="1">
                  <a:solidFill>
                    <a:srgbClr val="D8D8D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a:t>
              </a:r>
              <a:r>
                <a:rPr lang="en-US" sz="1600" b="1" i="0" u="none" strike="noStrike" cap="none" dirty="0" err="1">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Engine</a:t>
              </a:r>
              <a:endParaRPr sz="1467" b="1" i="0" u="none" strike="noStrike" cap="none" dirty="0">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5" name="Google Shape;369;p21">
              <a:extLst>
                <a:ext uri="{FF2B5EF4-FFF2-40B4-BE49-F238E27FC236}">
                  <a16:creationId xmlns:a16="http://schemas.microsoft.com/office/drawing/2014/main" id="{B465A523-87D6-5E11-8464-2EED60E36A96}"/>
                </a:ext>
              </a:extLst>
            </p:cNvPr>
            <p:cNvSpPr txBox="1"/>
            <p:nvPr/>
          </p:nvSpPr>
          <p:spPr>
            <a:xfrm>
              <a:off x="9575178" y="2416269"/>
              <a:ext cx="19350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Arial" panose="020B0604020202020204" pitchFamily="34" charset="0"/>
                <a:buNone/>
              </a:pPr>
              <a:r>
                <a:rPr lang="en-US" sz="900" b="0" i="0" u="none" strike="noStrike" cap="none" dirty="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Agent Tools &amp; Orchestration</a:t>
              </a:r>
              <a:endParaRPr sz="1800" b="0" i="0" u="none" strike="noStrike" cap="none" dirty="0">
                <a:solidFill>
                  <a:schemeClr val="dk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0796947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010F20-A613-C4CF-641B-E3863B52A123}"/>
              </a:ext>
            </a:extLst>
          </p:cNvPr>
          <p:cNvSpPr>
            <a:spLocks noGrp="1"/>
          </p:cNvSpPr>
          <p:nvPr>
            <p:ph type="title"/>
          </p:nvPr>
        </p:nvSpPr>
        <p:spPr>
          <a:xfrm>
            <a:off x="1168400" y="2536527"/>
            <a:ext cx="6146801" cy="1431161"/>
          </a:xfrm>
        </p:spPr>
        <p:txBody>
          <a:bodyPr/>
          <a:lstStyle/>
          <a:p>
            <a:r>
              <a:rPr lang="en-GB" dirty="0"/>
              <a:t>FAIR Metadata Generation</a:t>
            </a:r>
          </a:p>
        </p:txBody>
      </p:sp>
      <p:sp>
        <p:nvSpPr>
          <p:cNvPr id="7" name="Text Placeholder 6">
            <a:extLst>
              <a:ext uri="{FF2B5EF4-FFF2-40B4-BE49-F238E27FC236}">
                <a16:creationId xmlns:a16="http://schemas.microsoft.com/office/drawing/2014/main" id="{9A58A378-BEF7-8C73-D9DF-3620A4774C70}"/>
              </a:ext>
            </a:extLst>
          </p:cNvPr>
          <p:cNvSpPr>
            <a:spLocks noGrp="1"/>
          </p:cNvSpPr>
          <p:nvPr>
            <p:ph type="body" sz="quarter" idx="13"/>
          </p:nvPr>
        </p:nvSpPr>
        <p:spPr>
          <a:xfrm>
            <a:off x="1168400" y="1789918"/>
            <a:ext cx="1173770" cy="433290"/>
          </a:xfrm>
        </p:spPr>
        <p:txBody>
          <a:bodyPr/>
          <a:lstStyle/>
          <a:p>
            <a:r>
              <a:rPr lang="en-GB" dirty="0"/>
              <a:t>Up Next</a:t>
            </a:r>
          </a:p>
        </p:txBody>
      </p:sp>
      <p:sp>
        <p:nvSpPr>
          <p:cNvPr id="4" name="Slide Number Placeholder 3">
            <a:extLst>
              <a:ext uri="{FF2B5EF4-FFF2-40B4-BE49-F238E27FC236}">
                <a16:creationId xmlns:a16="http://schemas.microsoft.com/office/drawing/2014/main" id="{ED1A0A87-0583-C40D-FBBE-1AA9093D41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8" name="Text Placeholder 7">
            <a:extLst>
              <a:ext uri="{FF2B5EF4-FFF2-40B4-BE49-F238E27FC236}">
                <a16:creationId xmlns:a16="http://schemas.microsoft.com/office/drawing/2014/main" id="{EF63074D-2A20-40D1-19D0-6810F80BEFB9}"/>
              </a:ext>
            </a:extLst>
          </p:cNvPr>
          <p:cNvSpPr>
            <a:spLocks noGrp="1"/>
          </p:cNvSpPr>
          <p:nvPr>
            <p:ph type="body" sz="quarter" idx="14"/>
          </p:nvPr>
        </p:nvSpPr>
        <p:spPr>
          <a:xfrm>
            <a:off x="1168400" y="4447386"/>
            <a:ext cx="5695387" cy="766762"/>
          </a:xfrm>
        </p:spPr>
        <p:txBody>
          <a:bodyPr/>
          <a:lstStyle/>
          <a:p>
            <a:r>
              <a:rPr lang="en-GB" dirty="0"/>
              <a:t>How to generate metadata in (near) real time?</a:t>
            </a:r>
          </a:p>
        </p:txBody>
      </p:sp>
    </p:spTree>
    <p:extLst>
      <p:ext uri="{BB962C8B-B14F-4D97-AF65-F5344CB8AC3E}">
        <p14:creationId xmlns:p14="http://schemas.microsoft.com/office/powerpoint/2010/main" val="393064767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Google Shape;311;p21">
            <a:extLst>
              <a:ext uri="{FF2B5EF4-FFF2-40B4-BE49-F238E27FC236}">
                <a16:creationId xmlns:a16="http://schemas.microsoft.com/office/drawing/2014/main" id="{D68DA232-CC7D-A4AA-96E9-C9FC2B0DDBF7}"/>
              </a:ext>
            </a:extLst>
          </p:cNvPr>
          <p:cNvSpPr/>
          <p:nvPr/>
        </p:nvSpPr>
        <p:spPr>
          <a:xfrm>
            <a:off x="7417335" y="1468121"/>
            <a:ext cx="2719805" cy="2918459"/>
          </a:xfrm>
          <a:prstGeom prst="roundRect">
            <a:avLst>
              <a:gd name="adj" fmla="val 8414"/>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 name="Google Shape;311;p21">
            <a:extLst>
              <a:ext uri="{FF2B5EF4-FFF2-40B4-BE49-F238E27FC236}">
                <a16:creationId xmlns:a16="http://schemas.microsoft.com/office/drawing/2014/main" id="{3E748113-6E80-C506-7CFC-7D1E90AE29C8}"/>
              </a:ext>
            </a:extLst>
          </p:cNvPr>
          <p:cNvSpPr/>
          <p:nvPr/>
        </p:nvSpPr>
        <p:spPr>
          <a:xfrm>
            <a:off x="513472" y="1468121"/>
            <a:ext cx="1714110" cy="4282440"/>
          </a:xfrm>
          <a:prstGeom prst="roundRect">
            <a:avLst>
              <a:gd name="adj" fmla="val 8414"/>
            </a:avLst>
          </a:prstGeom>
          <a:noFill/>
          <a:ln w="12700" cap="flat" cmpd="sng">
            <a:solidFill>
              <a:schemeClr val="accent6">
                <a:lumMod val="25000"/>
                <a:lumOff val="75000"/>
              </a:schemeClr>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pitchFamily="34" charset="0"/>
              <a:buNone/>
            </a:pPr>
            <a:endPara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0" name="Text Placeholder 9">
            <a:extLst>
              <a:ext uri="{FF2B5EF4-FFF2-40B4-BE49-F238E27FC236}">
                <a16:creationId xmlns:a16="http://schemas.microsoft.com/office/drawing/2014/main" id="{FE4A8E38-A5C1-BC63-874A-81EF761E48BD}"/>
              </a:ext>
            </a:extLst>
          </p:cNvPr>
          <p:cNvSpPr>
            <a:spLocks noGrp="1"/>
          </p:cNvSpPr>
          <p:nvPr>
            <p:ph type="body" sz="quarter" idx="14"/>
          </p:nvPr>
        </p:nvSpPr>
        <p:spPr/>
        <p:txBody>
          <a:bodyPr/>
          <a:lstStyle/>
          <a:p>
            <a:r>
              <a:rPr lang="en-GB" dirty="0"/>
              <a:t>Solution Architecture</a:t>
            </a:r>
          </a:p>
        </p:txBody>
      </p:sp>
      <p:sp>
        <p:nvSpPr>
          <p:cNvPr id="2" name="Slide Number Placeholder 1">
            <a:extLst>
              <a:ext uri="{FF2B5EF4-FFF2-40B4-BE49-F238E27FC236}">
                <a16:creationId xmlns:a16="http://schemas.microsoft.com/office/drawing/2014/main" id="{190052C2-21A2-2A3C-F862-13FE2AC397A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13" name="Text Placeholder 3">
            <a:extLst>
              <a:ext uri="{FF2B5EF4-FFF2-40B4-BE49-F238E27FC236}">
                <a16:creationId xmlns:a16="http://schemas.microsoft.com/office/drawing/2014/main" id="{AD3727B6-70EE-C4DD-F19A-EF82C9C6CF71}"/>
              </a:ext>
            </a:extLst>
          </p:cNvPr>
          <p:cNvSpPr txBox="1">
            <a:spLocks/>
          </p:cNvSpPr>
          <p:nvPr/>
        </p:nvSpPr>
        <p:spPr>
          <a:xfrm>
            <a:off x="1143999"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14" name="TextBox 13">
            <a:extLst>
              <a:ext uri="{FF2B5EF4-FFF2-40B4-BE49-F238E27FC236}">
                <a16:creationId xmlns:a16="http://schemas.microsoft.com/office/drawing/2014/main" id="{09B46654-62EF-37DF-B652-368B23CD6B78}"/>
              </a:ext>
            </a:extLst>
          </p:cNvPr>
          <p:cNvSpPr txBox="1"/>
          <p:nvPr/>
        </p:nvSpPr>
        <p:spPr>
          <a:xfrm>
            <a:off x="854304" y="2433955"/>
            <a:ext cx="1032446" cy="369332"/>
          </a:xfrm>
          <a:prstGeom prst="rect">
            <a:avLst/>
          </a:prstGeom>
          <a:noFill/>
        </p:spPr>
        <p:txBody>
          <a:bodyPr wrap="square" anchor="t">
            <a:spAutoFit/>
          </a:bodyPr>
          <a:lstStyle/>
          <a:p>
            <a:pPr algn="ctr">
              <a:spcAft>
                <a:spcPts val="600"/>
              </a:spcAft>
            </a:pPr>
            <a:r>
              <a:rPr lang="en-GB" sz="900" dirty="0">
                <a:solidFill>
                  <a:schemeClr val="tx1"/>
                </a:solidFill>
              </a:rPr>
              <a:t>Subfolder</a:t>
            </a:r>
            <a:br>
              <a:rPr lang="en-GB" sz="900" dirty="0">
                <a:solidFill>
                  <a:schemeClr val="tx1"/>
                </a:solidFill>
              </a:rPr>
            </a:br>
            <a:r>
              <a:rPr lang="en-GB" sz="900" dirty="0">
                <a:solidFill>
                  <a:schemeClr val="tx1"/>
                </a:solidFill>
              </a:rPr>
              <a:t>(e.g. </a:t>
            </a:r>
            <a:r>
              <a:rPr lang="en-GB" sz="900" dirty="0" err="1">
                <a:solidFill>
                  <a:schemeClr val="tx1"/>
                </a:solidFill>
              </a:rPr>
              <a:t>raw_data</a:t>
            </a:r>
            <a:r>
              <a:rPr lang="en-GB" sz="900" dirty="0">
                <a:solidFill>
                  <a:schemeClr val="tx1"/>
                </a:solidFill>
              </a:rPr>
              <a:t>/)</a:t>
            </a:r>
            <a:endParaRPr lang="en-GB" sz="700" dirty="0">
              <a:solidFill>
                <a:schemeClr val="accent1"/>
              </a:solidFill>
            </a:endParaRPr>
          </a:p>
        </p:txBody>
      </p:sp>
      <p:sp>
        <p:nvSpPr>
          <p:cNvPr id="16" name="Text Placeholder 3">
            <a:extLst>
              <a:ext uri="{FF2B5EF4-FFF2-40B4-BE49-F238E27FC236}">
                <a16:creationId xmlns:a16="http://schemas.microsoft.com/office/drawing/2014/main" id="{07A411EC-69A9-C7E2-68FF-1E017288B9CE}"/>
              </a:ext>
            </a:extLst>
          </p:cNvPr>
          <p:cNvSpPr txBox="1">
            <a:spLocks/>
          </p:cNvSpPr>
          <p:nvPr/>
        </p:nvSpPr>
        <p:spPr>
          <a:xfrm>
            <a:off x="1143999"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17" name="TextBox 16">
            <a:extLst>
              <a:ext uri="{FF2B5EF4-FFF2-40B4-BE49-F238E27FC236}">
                <a16:creationId xmlns:a16="http://schemas.microsoft.com/office/drawing/2014/main" id="{A24B6738-6B08-F2AC-9D7C-468721DCEE62}"/>
              </a:ext>
            </a:extLst>
          </p:cNvPr>
          <p:cNvSpPr txBox="1"/>
          <p:nvPr/>
        </p:nvSpPr>
        <p:spPr>
          <a:xfrm>
            <a:off x="854304" y="3806001"/>
            <a:ext cx="1032446" cy="369332"/>
          </a:xfrm>
          <a:prstGeom prst="rect">
            <a:avLst/>
          </a:prstGeom>
          <a:noFill/>
        </p:spPr>
        <p:txBody>
          <a:bodyPr wrap="square" anchor="t">
            <a:spAutoFit/>
          </a:bodyPr>
          <a:lstStyle/>
          <a:p>
            <a:pPr algn="ctr">
              <a:spcAft>
                <a:spcPts val="600"/>
              </a:spcAft>
            </a:pPr>
            <a:r>
              <a:rPr lang="en-GB" sz="900" dirty="0">
                <a:solidFill>
                  <a:schemeClr val="tx1"/>
                </a:solidFill>
              </a:rPr>
              <a:t>New / Updated File</a:t>
            </a:r>
            <a:endParaRPr lang="en-GB" sz="700" dirty="0">
              <a:solidFill>
                <a:schemeClr val="accent1"/>
              </a:solidFill>
            </a:endParaRPr>
          </a:p>
        </p:txBody>
      </p:sp>
      <p:sp>
        <p:nvSpPr>
          <p:cNvPr id="18" name="Text Placeholder 3">
            <a:extLst>
              <a:ext uri="{FF2B5EF4-FFF2-40B4-BE49-F238E27FC236}">
                <a16:creationId xmlns:a16="http://schemas.microsoft.com/office/drawing/2014/main" id="{557B5CE7-3E06-CE96-9D90-ACC1CFACBD55}"/>
              </a:ext>
            </a:extLst>
          </p:cNvPr>
          <p:cNvSpPr txBox="1">
            <a:spLocks/>
          </p:cNvSpPr>
          <p:nvPr/>
        </p:nvSpPr>
        <p:spPr>
          <a:xfrm>
            <a:off x="1143999" y="4603277"/>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19" name="TextBox 18">
            <a:extLst>
              <a:ext uri="{FF2B5EF4-FFF2-40B4-BE49-F238E27FC236}">
                <a16:creationId xmlns:a16="http://schemas.microsoft.com/office/drawing/2014/main" id="{4BF2178C-40ED-587D-9365-2E7DD7802C70}"/>
              </a:ext>
            </a:extLst>
          </p:cNvPr>
          <p:cNvSpPr txBox="1"/>
          <p:nvPr/>
        </p:nvSpPr>
        <p:spPr>
          <a:xfrm>
            <a:off x="713826" y="5269076"/>
            <a:ext cx="1313402" cy="230832"/>
          </a:xfrm>
          <a:prstGeom prst="rect">
            <a:avLst/>
          </a:prstGeom>
          <a:noFill/>
        </p:spPr>
        <p:txBody>
          <a:bodyPr wrap="square" anchor="t">
            <a:spAutoFit/>
          </a:bodyPr>
          <a:lstStyle/>
          <a:p>
            <a:pPr algn="ctr">
              <a:spcAft>
                <a:spcPts val="600"/>
              </a:spcAft>
            </a:pPr>
            <a:r>
              <a:rPr lang="en-GB" sz="900" dirty="0">
                <a:solidFill>
                  <a:schemeClr val="tx1"/>
                </a:solidFill>
              </a:rPr>
              <a:t>folder_metadata.pdf</a:t>
            </a:r>
            <a:endParaRPr lang="en-GB" sz="700" dirty="0">
              <a:solidFill>
                <a:schemeClr val="accent1"/>
              </a:solidFill>
            </a:endParaRPr>
          </a:p>
        </p:txBody>
      </p:sp>
      <p:sp>
        <p:nvSpPr>
          <p:cNvPr id="20" name="Text Placeholder 3">
            <a:extLst>
              <a:ext uri="{FF2B5EF4-FFF2-40B4-BE49-F238E27FC236}">
                <a16:creationId xmlns:a16="http://schemas.microsoft.com/office/drawing/2014/main" id="{C70E9D3B-328D-F96D-18A8-59A015F7A97D}"/>
              </a:ext>
            </a:extLst>
          </p:cNvPr>
          <p:cNvSpPr txBox="1">
            <a:spLocks/>
          </p:cNvSpPr>
          <p:nvPr/>
        </p:nvSpPr>
        <p:spPr>
          <a:xfrm>
            <a:off x="3588014"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21" name="TextBox 20">
            <a:extLst>
              <a:ext uri="{FF2B5EF4-FFF2-40B4-BE49-F238E27FC236}">
                <a16:creationId xmlns:a16="http://schemas.microsoft.com/office/drawing/2014/main" id="{43164A8D-3BC9-773A-5F8A-B25DBA6C3B17}"/>
              </a:ext>
            </a:extLst>
          </p:cNvPr>
          <p:cNvSpPr txBox="1"/>
          <p:nvPr/>
        </p:nvSpPr>
        <p:spPr>
          <a:xfrm>
            <a:off x="3298319" y="3815408"/>
            <a:ext cx="1032446" cy="369332"/>
          </a:xfrm>
          <a:prstGeom prst="rect">
            <a:avLst/>
          </a:prstGeom>
          <a:noFill/>
        </p:spPr>
        <p:txBody>
          <a:bodyPr wrap="square" anchor="t">
            <a:spAutoFit/>
          </a:bodyPr>
          <a:lstStyle/>
          <a:p>
            <a:pPr algn="ctr">
              <a:spcAft>
                <a:spcPts val="600"/>
              </a:spcAft>
            </a:pPr>
            <a:r>
              <a:rPr lang="en-GB" sz="900" dirty="0">
                <a:solidFill>
                  <a:schemeClr val="tx1"/>
                </a:solidFill>
              </a:rPr>
              <a:t>S3 Event Notification</a:t>
            </a:r>
            <a:endParaRPr lang="en-GB" sz="700" dirty="0">
              <a:solidFill>
                <a:schemeClr val="accent1"/>
              </a:solidFill>
            </a:endParaRPr>
          </a:p>
        </p:txBody>
      </p:sp>
      <p:sp>
        <p:nvSpPr>
          <p:cNvPr id="22" name="Text Placeholder 3">
            <a:extLst>
              <a:ext uri="{FF2B5EF4-FFF2-40B4-BE49-F238E27FC236}">
                <a16:creationId xmlns:a16="http://schemas.microsoft.com/office/drawing/2014/main" id="{3CE94BD7-0D4B-50DC-EFD2-270694FB8704}"/>
              </a:ext>
            </a:extLst>
          </p:cNvPr>
          <p:cNvSpPr txBox="1">
            <a:spLocks/>
          </p:cNvSpPr>
          <p:nvPr/>
        </p:nvSpPr>
        <p:spPr>
          <a:xfrm>
            <a:off x="6032032"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23" name="TextBox 22">
            <a:extLst>
              <a:ext uri="{FF2B5EF4-FFF2-40B4-BE49-F238E27FC236}">
                <a16:creationId xmlns:a16="http://schemas.microsoft.com/office/drawing/2014/main" id="{043AFC66-C355-A931-A580-C3369154F994}"/>
              </a:ext>
            </a:extLst>
          </p:cNvPr>
          <p:cNvSpPr txBox="1"/>
          <p:nvPr/>
        </p:nvSpPr>
        <p:spPr>
          <a:xfrm>
            <a:off x="5742337" y="2433955"/>
            <a:ext cx="1032446" cy="507831"/>
          </a:xfrm>
          <a:prstGeom prst="rect">
            <a:avLst/>
          </a:prstGeom>
          <a:noFill/>
        </p:spPr>
        <p:txBody>
          <a:bodyPr wrap="square" anchor="t">
            <a:spAutoFit/>
          </a:bodyPr>
          <a:lstStyle/>
          <a:p>
            <a:pPr algn="ctr">
              <a:spcAft>
                <a:spcPts val="600"/>
              </a:spcAft>
            </a:pPr>
            <a:r>
              <a:rPr lang="en-GB" sz="900" dirty="0" err="1">
                <a:solidFill>
                  <a:schemeClr val="tx1"/>
                </a:solidFill>
              </a:rPr>
              <a:t>Catalog</a:t>
            </a:r>
            <a:r>
              <a:rPr lang="en-GB" sz="900" dirty="0">
                <a:solidFill>
                  <a:schemeClr val="tx1"/>
                </a:solidFill>
              </a:rPr>
              <a:t> Curation Orchestrator</a:t>
            </a:r>
            <a:endParaRPr lang="en-GB" sz="700" dirty="0">
              <a:solidFill>
                <a:schemeClr val="accent1"/>
              </a:solidFill>
            </a:endParaRPr>
          </a:p>
        </p:txBody>
      </p:sp>
      <p:sp>
        <p:nvSpPr>
          <p:cNvPr id="24" name="Text Placeholder 3">
            <a:extLst>
              <a:ext uri="{FF2B5EF4-FFF2-40B4-BE49-F238E27FC236}">
                <a16:creationId xmlns:a16="http://schemas.microsoft.com/office/drawing/2014/main" id="{644CE10C-C626-0F56-1BDD-3CE6D2B8E5D5}"/>
              </a:ext>
            </a:extLst>
          </p:cNvPr>
          <p:cNvSpPr txBox="1">
            <a:spLocks/>
          </p:cNvSpPr>
          <p:nvPr/>
        </p:nvSpPr>
        <p:spPr>
          <a:xfrm>
            <a:off x="6032032"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25" name="TextBox 24">
            <a:extLst>
              <a:ext uri="{FF2B5EF4-FFF2-40B4-BE49-F238E27FC236}">
                <a16:creationId xmlns:a16="http://schemas.microsoft.com/office/drawing/2014/main" id="{1CC8AD39-036D-2573-BE7B-ED54BC98A177}"/>
              </a:ext>
            </a:extLst>
          </p:cNvPr>
          <p:cNvSpPr txBox="1"/>
          <p:nvPr/>
        </p:nvSpPr>
        <p:spPr>
          <a:xfrm>
            <a:off x="5742337" y="3815408"/>
            <a:ext cx="1032446" cy="507831"/>
          </a:xfrm>
          <a:prstGeom prst="rect">
            <a:avLst/>
          </a:prstGeom>
          <a:noFill/>
        </p:spPr>
        <p:txBody>
          <a:bodyPr wrap="square" anchor="t">
            <a:spAutoFit/>
          </a:bodyPr>
          <a:lstStyle/>
          <a:p>
            <a:pPr algn="ctr">
              <a:spcAft>
                <a:spcPts val="600"/>
              </a:spcAft>
            </a:pPr>
            <a:r>
              <a:rPr lang="en-GB" sz="900" dirty="0">
                <a:solidFill>
                  <a:schemeClr val="tx1"/>
                </a:solidFill>
              </a:rPr>
              <a:t>Realtime Curation Orchestrator</a:t>
            </a:r>
            <a:endParaRPr lang="en-GB" sz="700" dirty="0">
              <a:solidFill>
                <a:schemeClr val="accent1"/>
              </a:solidFill>
            </a:endParaRPr>
          </a:p>
        </p:txBody>
      </p:sp>
      <p:sp>
        <p:nvSpPr>
          <p:cNvPr id="26" name="Text Placeholder 3">
            <a:extLst>
              <a:ext uri="{FF2B5EF4-FFF2-40B4-BE49-F238E27FC236}">
                <a16:creationId xmlns:a16="http://schemas.microsoft.com/office/drawing/2014/main" id="{E6ED062C-A659-6DC1-4256-9AFBDE0B40BD}"/>
              </a:ext>
            </a:extLst>
          </p:cNvPr>
          <p:cNvSpPr txBox="1">
            <a:spLocks/>
          </p:cNvSpPr>
          <p:nvPr/>
        </p:nvSpPr>
        <p:spPr>
          <a:xfrm>
            <a:off x="6032032" y="4603277"/>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27" name="TextBox 26">
            <a:extLst>
              <a:ext uri="{FF2B5EF4-FFF2-40B4-BE49-F238E27FC236}">
                <a16:creationId xmlns:a16="http://schemas.microsoft.com/office/drawing/2014/main" id="{816236FB-74B2-9089-9A67-08C0CB823266}"/>
              </a:ext>
            </a:extLst>
          </p:cNvPr>
          <p:cNvSpPr txBox="1"/>
          <p:nvPr/>
        </p:nvSpPr>
        <p:spPr>
          <a:xfrm>
            <a:off x="5601859" y="5278483"/>
            <a:ext cx="1313402" cy="369332"/>
          </a:xfrm>
          <a:prstGeom prst="rect">
            <a:avLst/>
          </a:prstGeom>
          <a:noFill/>
        </p:spPr>
        <p:txBody>
          <a:bodyPr wrap="square" anchor="t">
            <a:spAutoFit/>
          </a:bodyPr>
          <a:lstStyle/>
          <a:p>
            <a:pPr algn="ctr">
              <a:spcAft>
                <a:spcPts val="600"/>
              </a:spcAft>
            </a:pPr>
            <a:r>
              <a:rPr lang="en-GB" sz="900" dirty="0">
                <a:solidFill>
                  <a:schemeClr val="tx1"/>
                </a:solidFill>
              </a:rPr>
              <a:t>VAST Document</a:t>
            </a:r>
            <a:br>
              <a:rPr lang="en-GB" sz="900" dirty="0">
                <a:solidFill>
                  <a:schemeClr val="tx1"/>
                </a:solidFill>
              </a:rPr>
            </a:br>
            <a:r>
              <a:rPr lang="en-GB" sz="900" dirty="0">
                <a:solidFill>
                  <a:schemeClr val="tx1"/>
                </a:solidFill>
              </a:rPr>
              <a:t>RAG (Insight Engine)</a:t>
            </a:r>
            <a:endParaRPr lang="en-GB" sz="700" dirty="0">
              <a:solidFill>
                <a:schemeClr val="accent1"/>
              </a:solidFill>
            </a:endParaRPr>
          </a:p>
        </p:txBody>
      </p:sp>
      <p:sp>
        <p:nvSpPr>
          <p:cNvPr id="28" name="Text Placeholder 3">
            <a:extLst>
              <a:ext uri="{FF2B5EF4-FFF2-40B4-BE49-F238E27FC236}">
                <a16:creationId xmlns:a16="http://schemas.microsoft.com/office/drawing/2014/main" id="{1200C243-D0C8-E9F3-CADC-C11D22420612}"/>
              </a:ext>
            </a:extLst>
          </p:cNvPr>
          <p:cNvSpPr txBox="1">
            <a:spLocks/>
          </p:cNvSpPr>
          <p:nvPr/>
        </p:nvSpPr>
        <p:spPr>
          <a:xfrm>
            <a:off x="3588014"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29" name="TextBox 28">
            <a:extLst>
              <a:ext uri="{FF2B5EF4-FFF2-40B4-BE49-F238E27FC236}">
                <a16:creationId xmlns:a16="http://schemas.microsoft.com/office/drawing/2014/main" id="{2AC5E3A1-DE3A-875E-3918-ED384AB97307}"/>
              </a:ext>
            </a:extLst>
          </p:cNvPr>
          <p:cNvSpPr txBox="1"/>
          <p:nvPr/>
        </p:nvSpPr>
        <p:spPr>
          <a:xfrm>
            <a:off x="3298319" y="2424548"/>
            <a:ext cx="1032446" cy="230832"/>
          </a:xfrm>
          <a:prstGeom prst="rect">
            <a:avLst/>
          </a:prstGeom>
          <a:noFill/>
        </p:spPr>
        <p:txBody>
          <a:bodyPr wrap="square" anchor="t">
            <a:spAutoFit/>
          </a:bodyPr>
          <a:lstStyle/>
          <a:p>
            <a:pPr algn="ctr">
              <a:spcAft>
                <a:spcPts val="600"/>
              </a:spcAft>
            </a:pPr>
            <a:r>
              <a:rPr lang="en-GB" sz="900" dirty="0">
                <a:solidFill>
                  <a:schemeClr val="tx1"/>
                </a:solidFill>
              </a:rPr>
              <a:t>VAST </a:t>
            </a:r>
            <a:r>
              <a:rPr lang="en-GB" sz="900" dirty="0" err="1">
                <a:solidFill>
                  <a:schemeClr val="tx1"/>
                </a:solidFill>
              </a:rPr>
              <a:t>Catalog</a:t>
            </a:r>
            <a:endParaRPr lang="en-GB" sz="700" dirty="0">
              <a:solidFill>
                <a:schemeClr val="accent1"/>
              </a:solidFill>
            </a:endParaRPr>
          </a:p>
        </p:txBody>
      </p:sp>
      <p:sp>
        <p:nvSpPr>
          <p:cNvPr id="30" name="Text Placeholder 3">
            <a:extLst>
              <a:ext uri="{FF2B5EF4-FFF2-40B4-BE49-F238E27FC236}">
                <a16:creationId xmlns:a16="http://schemas.microsoft.com/office/drawing/2014/main" id="{3483E68A-267E-8356-1181-1B131E3415E6}"/>
              </a:ext>
            </a:extLst>
          </p:cNvPr>
          <p:cNvSpPr txBox="1">
            <a:spLocks/>
          </p:cNvSpPr>
          <p:nvPr/>
        </p:nvSpPr>
        <p:spPr>
          <a:xfrm>
            <a:off x="10976995"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31" name="TextBox 30">
            <a:extLst>
              <a:ext uri="{FF2B5EF4-FFF2-40B4-BE49-F238E27FC236}">
                <a16:creationId xmlns:a16="http://schemas.microsoft.com/office/drawing/2014/main" id="{08CF496E-CEBA-13B6-A55E-C31FC8592743}"/>
              </a:ext>
            </a:extLst>
          </p:cNvPr>
          <p:cNvSpPr txBox="1"/>
          <p:nvPr/>
        </p:nvSpPr>
        <p:spPr>
          <a:xfrm>
            <a:off x="10687300" y="2424548"/>
            <a:ext cx="1032446" cy="230832"/>
          </a:xfrm>
          <a:prstGeom prst="rect">
            <a:avLst/>
          </a:prstGeom>
          <a:noFill/>
        </p:spPr>
        <p:txBody>
          <a:bodyPr wrap="square" anchor="t">
            <a:spAutoFit/>
          </a:bodyPr>
          <a:lstStyle/>
          <a:p>
            <a:pPr algn="ctr">
              <a:spcAft>
                <a:spcPts val="600"/>
              </a:spcAft>
            </a:pPr>
            <a:r>
              <a:rPr lang="en-GB" sz="900" dirty="0">
                <a:solidFill>
                  <a:schemeClr val="tx1"/>
                </a:solidFill>
              </a:rPr>
              <a:t>VAST Database</a:t>
            </a:r>
            <a:endParaRPr lang="en-GB" sz="700" dirty="0">
              <a:solidFill>
                <a:schemeClr val="accent1"/>
              </a:solidFill>
            </a:endParaRPr>
          </a:p>
        </p:txBody>
      </p:sp>
      <p:sp>
        <p:nvSpPr>
          <p:cNvPr id="32" name="Text Placeholder 3">
            <a:extLst>
              <a:ext uri="{FF2B5EF4-FFF2-40B4-BE49-F238E27FC236}">
                <a16:creationId xmlns:a16="http://schemas.microsoft.com/office/drawing/2014/main" id="{5E27C361-0EEA-0242-A1B8-1D227DD535FA}"/>
              </a:ext>
            </a:extLst>
          </p:cNvPr>
          <p:cNvSpPr txBox="1">
            <a:spLocks/>
          </p:cNvSpPr>
          <p:nvPr/>
        </p:nvSpPr>
        <p:spPr>
          <a:xfrm>
            <a:off x="10976995"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33" name="TextBox 32">
            <a:extLst>
              <a:ext uri="{FF2B5EF4-FFF2-40B4-BE49-F238E27FC236}">
                <a16:creationId xmlns:a16="http://schemas.microsoft.com/office/drawing/2014/main" id="{E05CAE24-F94E-3D95-721E-E66521CB31B3}"/>
              </a:ext>
            </a:extLst>
          </p:cNvPr>
          <p:cNvSpPr txBox="1"/>
          <p:nvPr/>
        </p:nvSpPr>
        <p:spPr>
          <a:xfrm>
            <a:off x="10687300" y="3824816"/>
            <a:ext cx="1032446" cy="507831"/>
          </a:xfrm>
          <a:prstGeom prst="rect">
            <a:avLst/>
          </a:prstGeom>
          <a:noFill/>
        </p:spPr>
        <p:txBody>
          <a:bodyPr wrap="square" anchor="t">
            <a:spAutoFit/>
          </a:bodyPr>
          <a:lstStyle/>
          <a:p>
            <a:pPr algn="ctr">
              <a:spcAft>
                <a:spcPts val="600"/>
              </a:spcAft>
            </a:pPr>
            <a:r>
              <a:rPr lang="en-GB" sz="900" dirty="0">
                <a:solidFill>
                  <a:schemeClr val="tx1"/>
                </a:solidFill>
              </a:rPr>
              <a:t>Metadata Aggregator &amp; PDF Generator</a:t>
            </a:r>
            <a:endParaRPr lang="en-GB" sz="700" dirty="0">
              <a:solidFill>
                <a:schemeClr val="accent1"/>
              </a:solidFill>
            </a:endParaRPr>
          </a:p>
        </p:txBody>
      </p:sp>
      <p:sp>
        <p:nvSpPr>
          <p:cNvPr id="42" name="Text Placeholder 3">
            <a:extLst>
              <a:ext uri="{FF2B5EF4-FFF2-40B4-BE49-F238E27FC236}">
                <a16:creationId xmlns:a16="http://schemas.microsoft.com/office/drawing/2014/main" id="{02D03BA3-96CC-CE4D-8B9C-EAFE3B2BF9D8}"/>
              </a:ext>
            </a:extLst>
          </p:cNvPr>
          <p:cNvSpPr txBox="1">
            <a:spLocks/>
          </p:cNvSpPr>
          <p:nvPr/>
        </p:nvSpPr>
        <p:spPr>
          <a:xfrm>
            <a:off x="8092004"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43" name="TextBox 42">
            <a:extLst>
              <a:ext uri="{FF2B5EF4-FFF2-40B4-BE49-F238E27FC236}">
                <a16:creationId xmlns:a16="http://schemas.microsoft.com/office/drawing/2014/main" id="{9519CA13-AAF6-A28F-9136-44C95FB8FE46}"/>
              </a:ext>
            </a:extLst>
          </p:cNvPr>
          <p:cNvSpPr txBox="1"/>
          <p:nvPr/>
        </p:nvSpPr>
        <p:spPr>
          <a:xfrm>
            <a:off x="7900264" y="2433955"/>
            <a:ext cx="836536" cy="369332"/>
          </a:xfrm>
          <a:prstGeom prst="rect">
            <a:avLst/>
          </a:prstGeom>
          <a:noFill/>
        </p:spPr>
        <p:txBody>
          <a:bodyPr wrap="square" anchor="t">
            <a:spAutoFit/>
          </a:bodyPr>
          <a:lstStyle/>
          <a:p>
            <a:pPr algn="ctr">
              <a:spcAft>
                <a:spcPts val="600"/>
              </a:spcAft>
            </a:pPr>
            <a:r>
              <a:rPr lang="en-GB" sz="900" dirty="0">
                <a:solidFill>
                  <a:schemeClr val="tx1"/>
                </a:solidFill>
              </a:rPr>
              <a:t>Orchestrator Agent</a:t>
            </a:r>
            <a:endParaRPr lang="en-GB" sz="700" dirty="0">
              <a:solidFill>
                <a:schemeClr val="accent1"/>
              </a:solidFill>
            </a:endParaRPr>
          </a:p>
        </p:txBody>
      </p:sp>
      <p:sp>
        <p:nvSpPr>
          <p:cNvPr id="44" name="Text Placeholder 3">
            <a:extLst>
              <a:ext uri="{FF2B5EF4-FFF2-40B4-BE49-F238E27FC236}">
                <a16:creationId xmlns:a16="http://schemas.microsoft.com/office/drawing/2014/main" id="{F59AD110-3221-8936-89D2-4DF46266C3A0}"/>
              </a:ext>
            </a:extLst>
          </p:cNvPr>
          <p:cNvSpPr txBox="1">
            <a:spLocks/>
          </p:cNvSpPr>
          <p:nvPr/>
        </p:nvSpPr>
        <p:spPr>
          <a:xfrm>
            <a:off x="7698597"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45" name="TextBox 44">
            <a:extLst>
              <a:ext uri="{FF2B5EF4-FFF2-40B4-BE49-F238E27FC236}">
                <a16:creationId xmlns:a16="http://schemas.microsoft.com/office/drawing/2014/main" id="{DECE3DDC-4E87-BC2C-BF7B-A7F6AC8DCBD1}"/>
              </a:ext>
            </a:extLst>
          </p:cNvPr>
          <p:cNvSpPr txBox="1"/>
          <p:nvPr/>
        </p:nvSpPr>
        <p:spPr>
          <a:xfrm>
            <a:off x="7408902" y="3815408"/>
            <a:ext cx="1032446" cy="507831"/>
          </a:xfrm>
          <a:prstGeom prst="rect">
            <a:avLst/>
          </a:prstGeom>
          <a:noFill/>
        </p:spPr>
        <p:txBody>
          <a:bodyPr wrap="square" anchor="t">
            <a:spAutoFit/>
          </a:bodyPr>
          <a:lstStyle/>
          <a:p>
            <a:pPr algn="ctr">
              <a:spcAft>
                <a:spcPts val="600"/>
              </a:spcAft>
            </a:pPr>
            <a:r>
              <a:rPr lang="en-GB" sz="900" dirty="0">
                <a:solidFill>
                  <a:schemeClr val="tx1"/>
                </a:solidFill>
              </a:rPr>
              <a:t>Data Enrichment Agent</a:t>
            </a:r>
            <a:endParaRPr lang="en-GB" sz="700" dirty="0">
              <a:solidFill>
                <a:schemeClr val="accent1"/>
              </a:solidFill>
            </a:endParaRPr>
          </a:p>
        </p:txBody>
      </p:sp>
      <p:sp>
        <p:nvSpPr>
          <p:cNvPr id="50" name="Text Placeholder 3">
            <a:extLst>
              <a:ext uri="{FF2B5EF4-FFF2-40B4-BE49-F238E27FC236}">
                <a16:creationId xmlns:a16="http://schemas.microsoft.com/office/drawing/2014/main" id="{A147D838-AC4A-6686-8BD7-00FCF600B0D8}"/>
              </a:ext>
            </a:extLst>
          </p:cNvPr>
          <p:cNvSpPr txBox="1">
            <a:spLocks/>
          </p:cNvSpPr>
          <p:nvPr/>
        </p:nvSpPr>
        <p:spPr>
          <a:xfrm>
            <a:off x="8961086" y="1835693"/>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51" name="TextBox 50">
            <a:extLst>
              <a:ext uri="{FF2B5EF4-FFF2-40B4-BE49-F238E27FC236}">
                <a16:creationId xmlns:a16="http://schemas.microsoft.com/office/drawing/2014/main" id="{CA9E60A7-E4B7-5BF7-0F0E-20630C984C0F}"/>
              </a:ext>
            </a:extLst>
          </p:cNvPr>
          <p:cNvSpPr txBox="1"/>
          <p:nvPr/>
        </p:nvSpPr>
        <p:spPr>
          <a:xfrm>
            <a:off x="8769346" y="2433955"/>
            <a:ext cx="836536" cy="369332"/>
          </a:xfrm>
          <a:prstGeom prst="rect">
            <a:avLst/>
          </a:prstGeom>
          <a:noFill/>
        </p:spPr>
        <p:txBody>
          <a:bodyPr wrap="square" anchor="t">
            <a:spAutoFit/>
          </a:bodyPr>
          <a:lstStyle/>
          <a:p>
            <a:pPr algn="ctr">
              <a:spcAft>
                <a:spcPts val="600"/>
              </a:spcAft>
            </a:pPr>
            <a:r>
              <a:rPr lang="en-GB" sz="900" dirty="0">
                <a:solidFill>
                  <a:schemeClr val="tx1"/>
                </a:solidFill>
              </a:rPr>
              <a:t>Review Agent</a:t>
            </a:r>
            <a:endParaRPr lang="en-GB" sz="700" dirty="0">
              <a:solidFill>
                <a:schemeClr val="accent1"/>
              </a:solidFill>
            </a:endParaRPr>
          </a:p>
        </p:txBody>
      </p:sp>
      <p:sp>
        <p:nvSpPr>
          <p:cNvPr id="52" name="Text Placeholder 3">
            <a:extLst>
              <a:ext uri="{FF2B5EF4-FFF2-40B4-BE49-F238E27FC236}">
                <a16:creationId xmlns:a16="http://schemas.microsoft.com/office/drawing/2014/main" id="{5E4D519F-BAA1-B3B8-D969-3264F1C6210D}"/>
              </a:ext>
            </a:extLst>
          </p:cNvPr>
          <p:cNvSpPr txBox="1">
            <a:spLocks/>
          </p:cNvSpPr>
          <p:nvPr/>
        </p:nvSpPr>
        <p:spPr>
          <a:xfrm>
            <a:off x="8567679"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53" name="TextBox 52">
            <a:extLst>
              <a:ext uri="{FF2B5EF4-FFF2-40B4-BE49-F238E27FC236}">
                <a16:creationId xmlns:a16="http://schemas.microsoft.com/office/drawing/2014/main" id="{4E5C390A-A7C1-46D9-11E5-1A0F267DAB1D}"/>
              </a:ext>
            </a:extLst>
          </p:cNvPr>
          <p:cNvSpPr txBox="1"/>
          <p:nvPr/>
        </p:nvSpPr>
        <p:spPr>
          <a:xfrm>
            <a:off x="8277984" y="3815408"/>
            <a:ext cx="1032446" cy="369332"/>
          </a:xfrm>
          <a:prstGeom prst="rect">
            <a:avLst/>
          </a:prstGeom>
          <a:noFill/>
        </p:spPr>
        <p:txBody>
          <a:bodyPr wrap="square" anchor="t">
            <a:spAutoFit/>
          </a:bodyPr>
          <a:lstStyle/>
          <a:p>
            <a:pPr algn="ctr">
              <a:spcAft>
                <a:spcPts val="600"/>
              </a:spcAft>
            </a:pPr>
            <a:r>
              <a:rPr lang="en-GB" sz="900" dirty="0">
                <a:solidFill>
                  <a:schemeClr val="tx1"/>
                </a:solidFill>
              </a:rPr>
              <a:t>Context     Agent</a:t>
            </a:r>
            <a:endParaRPr lang="en-GB" sz="700" dirty="0">
              <a:solidFill>
                <a:schemeClr val="accent1"/>
              </a:solidFill>
            </a:endParaRPr>
          </a:p>
        </p:txBody>
      </p:sp>
      <p:sp>
        <p:nvSpPr>
          <p:cNvPr id="56" name="Text Placeholder 3">
            <a:extLst>
              <a:ext uri="{FF2B5EF4-FFF2-40B4-BE49-F238E27FC236}">
                <a16:creationId xmlns:a16="http://schemas.microsoft.com/office/drawing/2014/main" id="{BC7E4B10-32BE-EB8E-378E-4242B7C29370}"/>
              </a:ext>
            </a:extLst>
          </p:cNvPr>
          <p:cNvSpPr txBox="1">
            <a:spLocks/>
          </p:cNvSpPr>
          <p:nvPr/>
        </p:nvSpPr>
        <p:spPr>
          <a:xfrm>
            <a:off x="9399951" y="3217146"/>
            <a:ext cx="453058" cy="453056"/>
          </a:xfrm>
          <a:prstGeom prst="roundRect">
            <a:avLst>
              <a:gd name="adj" fmla="val 5886"/>
            </a:avLst>
          </a:prstGeom>
          <a:gradFill>
            <a:gsLst>
              <a:gs pos="30000">
                <a:srgbClr val="F2F2F7">
                  <a:lumMod val="95000"/>
                  <a:alpha val="17307"/>
                </a:srgbClr>
              </a:gs>
              <a:gs pos="100000">
                <a:srgbClr val="F2F2F7">
                  <a:lumMod val="95000"/>
                  <a:alpha val="0"/>
                </a:srgbClr>
              </a:gs>
            </a:gsLst>
            <a:lin ang="17400000" scaled="0"/>
          </a:gradFill>
          <a:ln>
            <a:gradFill>
              <a:gsLst>
                <a:gs pos="43100">
                  <a:srgbClr val="F9FEFE">
                    <a:alpha val="9000"/>
                  </a:srgbClr>
                </a:gs>
                <a:gs pos="0">
                  <a:schemeClr val="accent1">
                    <a:lumMod val="5000"/>
                    <a:lumOff val="95000"/>
                    <a:alpha val="40000"/>
                  </a:schemeClr>
                </a:gs>
                <a:gs pos="100000">
                  <a:schemeClr val="tx1">
                    <a:alpha val="3000"/>
                  </a:schemeClr>
                </a:gs>
              </a:gsLst>
              <a:lin ang="4200000" scaled="0"/>
            </a:gradFill>
          </a:ln>
        </p:spPr>
        <p:txBody>
          <a:bodyPr vert="horz" wrap="none" lIns="91440" tIns="91440" rIns="91440" bIns="91440" rtlCol="0" anchor="ctr" anchorCtr="0">
            <a:noAutofit/>
          </a:bodyPr>
          <a:lstStyle>
            <a:defPPr>
              <a:defRPr lang="en-US"/>
            </a:defPPr>
            <a:lvl1pPr marR="0" lvl="0" indent="0" algn="ctr" fontAlgn="auto">
              <a:lnSpc>
                <a:spcPct val="100000"/>
              </a:lnSpc>
              <a:spcBef>
                <a:spcPts val="0"/>
              </a:spcBef>
              <a:spcAft>
                <a:spcPts val="0"/>
              </a:spcAft>
              <a:buClr>
                <a:srgbClr val="1FD9F1"/>
              </a:buClr>
              <a:buSzTx/>
              <a:buFontTx/>
              <a:buNone/>
              <a:tabLst/>
              <a:defRPr kumimoji="0" sz="1400" b="1" u="none" strike="noStrike" kern="0" cap="none" spc="0" normalizeH="0" baseline="0">
                <a:ln>
                  <a:noFill/>
                </a:ln>
                <a:solidFill>
                  <a:srgbClr val="FFFFFF"/>
                </a:solidFill>
                <a:effectLst/>
                <a:uLnTx/>
                <a:uFillTx/>
                <a:latin typeface="+mj-lt"/>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80"/>
              </a:lnSpc>
            </a:pPr>
            <a:endParaRPr lang="en-US" sz="1100" b="0" dirty="0">
              <a:solidFill>
                <a:schemeClr val="accent1"/>
              </a:solidFill>
            </a:endParaRPr>
          </a:p>
        </p:txBody>
      </p:sp>
      <p:sp>
        <p:nvSpPr>
          <p:cNvPr id="57" name="TextBox 56">
            <a:extLst>
              <a:ext uri="{FF2B5EF4-FFF2-40B4-BE49-F238E27FC236}">
                <a16:creationId xmlns:a16="http://schemas.microsoft.com/office/drawing/2014/main" id="{9D643F81-CEB0-43FC-E622-84E3B1719CDE}"/>
              </a:ext>
            </a:extLst>
          </p:cNvPr>
          <p:cNvSpPr txBox="1"/>
          <p:nvPr/>
        </p:nvSpPr>
        <p:spPr>
          <a:xfrm>
            <a:off x="9184397" y="3815408"/>
            <a:ext cx="884164" cy="369332"/>
          </a:xfrm>
          <a:prstGeom prst="rect">
            <a:avLst/>
          </a:prstGeom>
          <a:noFill/>
        </p:spPr>
        <p:txBody>
          <a:bodyPr wrap="square" anchor="t">
            <a:spAutoFit/>
          </a:bodyPr>
          <a:lstStyle/>
          <a:p>
            <a:pPr algn="ctr">
              <a:spcAft>
                <a:spcPts val="600"/>
              </a:spcAft>
            </a:pPr>
            <a:r>
              <a:rPr lang="en-GB" sz="900" dirty="0">
                <a:solidFill>
                  <a:schemeClr val="tx1"/>
                </a:solidFill>
              </a:rPr>
              <a:t>Boundary Agent</a:t>
            </a:r>
            <a:endParaRPr lang="en-GB" sz="700" dirty="0">
              <a:solidFill>
                <a:schemeClr val="accent1"/>
              </a:solidFill>
            </a:endParaRPr>
          </a:p>
        </p:txBody>
      </p:sp>
      <p:sp>
        <p:nvSpPr>
          <p:cNvPr id="58" name="Google Shape;366;p21">
            <a:extLst>
              <a:ext uri="{FF2B5EF4-FFF2-40B4-BE49-F238E27FC236}">
                <a16:creationId xmlns:a16="http://schemas.microsoft.com/office/drawing/2014/main" id="{BCB7AE41-4C7B-4CCB-8BF5-8360D2EDA7B4}"/>
              </a:ext>
            </a:extLst>
          </p:cNvPr>
          <p:cNvSpPr txBox="1"/>
          <p:nvPr/>
        </p:nvSpPr>
        <p:spPr>
          <a:xfrm>
            <a:off x="7702733" y="1366460"/>
            <a:ext cx="2182948" cy="224502"/>
          </a:xfrm>
          <a:prstGeom prst="roundRect">
            <a:avLst>
              <a:gd name="adj" fmla="val 50000"/>
            </a:avLst>
          </a:prstGeom>
          <a:gradFill>
            <a:gsLst>
              <a:gs pos="0">
                <a:schemeClr val="accent1"/>
              </a:gs>
              <a:gs pos="49700">
                <a:schemeClr val="accent1">
                  <a:lumMod val="60000"/>
                  <a:lumOff val="40000"/>
                </a:schemeClr>
              </a:gs>
              <a:gs pos="100000">
                <a:schemeClr val="accent1">
                  <a:lumMod val="75000"/>
                </a:schemeClr>
              </a:gs>
            </a:gsLst>
            <a:lin ang="1740015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r>
              <a:rPr lang="en-US" sz="10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Multi-Agent Curation Service</a:t>
            </a:r>
            <a:endParaRPr sz="10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9" name="Google Shape;366;p21">
            <a:extLst>
              <a:ext uri="{FF2B5EF4-FFF2-40B4-BE49-F238E27FC236}">
                <a16:creationId xmlns:a16="http://schemas.microsoft.com/office/drawing/2014/main" id="{AE63A456-DFAE-B640-0BBD-4520809DC2A4}"/>
              </a:ext>
            </a:extLst>
          </p:cNvPr>
          <p:cNvSpPr txBox="1"/>
          <p:nvPr/>
        </p:nvSpPr>
        <p:spPr>
          <a:xfrm>
            <a:off x="703973" y="1366460"/>
            <a:ext cx="1333108" cy="224502"/>
          </a:xfrm>
          <a:prstGeom prst="roundRect">
            <a:avLst>
              <a:gd name="adj" fmla="val 50000"/>
            </a:avLst>
          </a:prstGeom>
          <a:gradFill>
            <a:gsLst>
              <a:gs pos="0">
                <a:schemeClr val="accent1"/>
              </a:gs>
              <a:gs pos="49700">
                <a:schemeClr val="accent1">
                  <a:lumMod val="60000"/>
                  <a:lumOff val="40000"/>
                </a:schemeClr>
              </a:gs>
              <a:gs pos="100000">
                <a:schemeClr val="accent1">
                  <a:lumMod val="75000"/>
                </a:schemeClr>
              </a:gs>
            </a:gsLst>
            <a:lin ang="17400156"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pitchFamily="34" charset="0"/>
              <a:buNone/>
            </a:pPr>
            <a:r>
              <a:rPr lang="en-US" sz="10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S3 Dataset Folder</a:t>
            </a:r>
            <a:endParaRPr sz="1000" b="1" i="0" u="none" strike="noStrike" cap="none" dirty="0">
              <a:solidFill>
                <a:schemeClr val="bg2"/>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63" name="Straight Arrow Connector 62">
            <a:extLst>
              <a:ext uri="{FF2B5EF4-FFF2-40B4-BE49-F238E27FC236}">
                <a16:creationId xmlns:a16="http://schemas.microsoft.com/office/drawing/2014/main" id="{74ED8445-2531-9075-CB14-C08452729D03}"/>
              </a:ext>
            </a:extLst>
          </p:cNvPr>
          <p:cNvCxnSpPr/>
          <p:nvPr/>
        </p:nvCxnSpPr>
        <p:spPr>
          <a:xfrm>
            <a:off x="10137140" y="2060449"/>
            <a:ext cx="839855" cy="0"/>
          </a:xfrm>
          <a:prstGeom prst="straightConnector1">
            <a:avLst/>
          </a:prstGeom>
          <a:ln>
            <a:solidFill>
              <a:schemeClr val="accent6">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97555D0-01A7-52F5-43D0-B81A041E108C}"/>
              </a:ext>
            </a:extLst>
          </p:cNvPr>
          <p:cNvCxnSpPr/>
          <p:nvPr/>
        </p:nvCxnSpPr>
        <p:spPr>
          <a:xfrm>
            <a:off x="10137140" y="3438145"/>
            <a:ext cx="839855" cy="0"/>
          </a:xfrm>
          <a:prstGeom prst="straightConnector1">
            <a:avLst/>
          </a:prstGeom>
          <a:ln>
            <a:solidFill>
              <a:schemeClr val="accent6">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C5B3B0-E003-79E0-84E4-F11A69CA4B8E}"/>
              </a:ext>
            </a:extLst>
          </p:cNvPr>
          <p:cNvCxnSpPr>
            <a:stCxn id="33" idx="2"/>
            <a:endCxn id="19" idx="2"/>
          </p:cNvCxnSpPr>
          <p:nvPr/>
        </p:nvCxnSpPr>
        <p:spPr>
          <a:xfrm rot="5400000">
            <a:off x="5703395" y="-221"/>
            <a:ext cx="1167261" cy="9832996"/>
          </a:xfrm>
          <a:prstGeom prst="bentConnector3">
            <a:avLst>
              <a:gd name="adj1" fmla="val 1587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70996BB-3719-EA33-8F38-5B3271033BEF}"/>
              </a:ext>
            </a:extLst>
          </p:cNvPr>
          <p:cNvCxnSpPr>
            <a:stCxn id="16" idx="3"/>
            <a:endCxn id="20" idx="1"/>
          </p:cNvCxnSpPr>
          <p:nvPr/>
        </p:nvCxnSpPr>
        <p:spPr>
          <a:xfrm>
            <a:off x="1597057" y="3443674"/>
            <a:ext cx="1990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40188D1-D9F8-AE74-A803-DC1CE823C7A8}"/>
              </a:ext>
            </a:extLst>
          </p:cNvPr>
          <p:cNvCxnSpPr>
            <a:stCxn id="18" idx="3"/>
          </p:cNvCxnSpPr>
          <p:nvPr/>
        </p:nvCxnSpPr>
        <p:spPr>
          <a:xfrm flipV="1">
            <a:off x="1597057" y="3438145"/>
            <a:ext cx="1359504" cy="13916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3EE81F3-7595-A6CE-E311-F3EFBA00F1D4}"/>
              </a:ext>
            </a:extLst>
          </p:cNvPr>
          <p:cNvCxnSpPr>
            <a:cxnSpLocks/>
          </p:cNvCxnSpPr>
          <p:nvPr/>
        </p:nvCxnSpPr>
        <p:spPr>
          <a:xfrm>
            <a:off x="4041072" y="3504869"/>
            <a:ext cx="1990960" cy="1386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AE582F2-9E86-D1EC-682A-FB1038A83009}"/>
              </a:ext>
            </a:extLst>
          </p:cNvPr>
          <p:cNvCxnSpPr/>
          <p:nvPr/>
        </p:nvCxnSpPr>
        <p:spPr>
          <a:xfrm>
            <a:off x="4041072" y="3373121"/>
            <a:ext cx="199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7B804D2-0571-17C4-4CD2-6A096F7BE464}"/>
              </a:ext>
            </a:extLst>
          </p:cNvPr>
          <p:cNvCxnSpPr/>
          <p:nvPr/>
        </p:nvCxnSpPr>
        <p:spPr>
          <a:xfrm>
            <a:off x="4041072" y="2055369"/>
            <a:ext cx="199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80D01C-771C-B98F-0922-76CD56A2AE12}"/>
              </a:ext>
            </a:extLst>
          </p:cNvPr>
          <p:cNvCxnSpPr>
            <a:cxnSpLocks/>
          </p:cNvCxnSpPr>
          <p:nvPr/>
        </p:nvCxnSpPr>
        <p:spPr>
          <a:xfrm>
            <a:off x="6485090" y="2055369"/>
            <a:ext cx="92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8B6E9DB-CAEE-F99F-4051-85B78B03D656}"/>
              </a:ext>
            </a:extLst>
          </p:cNvPr>
          <p:cNvCxnSpPr>
            <a:cxnSpLocks/>
          </p:cNvCxnSpPr>
          <p:nvPr/>
        </p:nvCxnSpPr>
        <p:spPr>
          <a:xfrm>
            <a:off x="6485090" y="3371089"/>
            <a:ext cx="92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2AD0DC5-2853-2297-9000-8CF8D7B45674}"/>
              </a:ext>
            </a:extLst>
          </p:cNvPr>
          <p:cNvSpPr txBox="1"/>
          <p:nvPr/>
        </p:nvSpPr>
        <p:spPr>
          <a:xfrm>
            <a:off x="10232223" y="3133928"/>
            <a:ext cx="701852" cy="276999"/>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Metadata JSON</a:t>
            </a:r>
            <a:endParaRPr lang="en-GB" sz="400" dirty="0">
              <a:solidFill>
                <a:schemeClr val="accent6">
                  <a:lumMod val="25000"/>
                  <a:lumOff val="75000"/>
                </a:schemeClr>
              </a:solidFill>
            </a:endParaRPr>
          </a:p>
        </p:txBody>
      </p:sp>
      <p:sp>
        <p:nvSpPr>
          <p:cNvPr id="82" name="TextBox 81">
            <a:extLst>
              <a:ext uri="{FF2B5EF4-FFF2-40B4-BE49-F238E27FC236}">
                <a16:creationId xmlns:a16="http://schemas.microsoft.com/office/drawing/2014/main" id="{662A7EDC-6BFC-664F-ADA7-2CAA9C04D3F0}"/>
              </a:ext>
            </a:extLst>
          </p:cNvPr>
          <p:cNvSpPr txBox="1"/>
          <p:nvPr/>
        </p:nvSpPr>
        <p:spPr>
          <a:xfrm>
            <a:off x="6547605" y="3086992"/>
            <a:ext cx="826810" cy="276999"/>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Route &amp; dependency check</a:t>
            </a:r>
            <a:endParaRPr lang="en-GB" sz="400" dirty="0">
              <a:solidFill>
                <a:schemeClr val="accent6">
                  <a:lumMod val="25000"/>
                  <a:lumOff val="75000"/>
                </a:schemeClr>
              </a:solidFill>
            </a:endParaRPr>
          </a:p>
        </p:txBody>
      </p:sp>
      <p:sp>
        <p:nvSpPr>
          <p:cNvPr id="83" name="TextBox 82">
            <a:extLst>
              <a:ext uri="{FF2B5EF4-FFF2-40B4-BE49-F238E27FC236}">
                <a16:creationId xmlns:a16="http://schemas.microsoft.com/office/drawing/2014/main" id="{031B3649-CFED-5D5D-B67A-C4BDE06A0F6E}"/>
              </a:ext>
            </a:extLst>
          </p:cNvPr>
          <p:cNvSpPr txBox="1"/>
          <p:nvPr/>
        </p:nvSpPr>
        <p:spPr>
          <a:xfrm>
            <a:off x="6547605" y="1756257"/>
            <a:ext cx="826810" cy="276999"/>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Route &amp; dependency check</a:t>
            </a:r>
            <a:endParaRPr lang="en-GB" sz="400" dirty="0">
              <a:solidFill>
                <a:schemeClr val="accent6">
                  <a:lumMod val="25000"/>
                  <a:lumOff val="75000"/>
                </a:schemeClr>
              </a:solidFill>
            </a:endParaRPr>
          </a:p>
        </p:txBody>
      </p:sp>
      <p:sp>
        <p:nvSpPr>
          <p:cNvPr id="84" name="TextBox 83">
            <a:extLst>
              <a:ext uri="{FF2B5EF4-FFF2-40B4-BE49-F238E27FC236}">
                <a16:creationId xmlns:a16="http://schemas.microsoft.com/office/drawing/2014/main" id="{1A2F8D16-2DA7-28BD-7627-BF5D56F04E3F}"/>
              </a:ext>
            </a:extLst>
          </p:cNvPr>
          <p:cNvSpPr txBox="1"/>
          <p:nvPr/>
        </p:nvSpPr>
        <p:spPr>
          <a:xfrm>
            <a:off x="5090270" y="3178758"/>
            <a:ext cx="826810" cy="184666"/>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triggers</a:t>
            </a:r>
            <a:endParaRPr lang="en-GB" sz="400" dirty="0">
              <a:solidFill>
                <a:schemeClr val="accent6">
                  <a:lumMod val="25000"/>
                  <a:lumOff val="75000"/>
                </a:schemeClr>
              </a:solidFill>
            </a:endParaRPr>
          </a:p>
        </p:txBody>
      </p:sp>
      <p:sp>
        <p:nvSpPr>
          <p:cNvPr id="85" name="TextBox 84">
            <a:extLst>
              <a:ext uri="{FF2B5EF4-FFF2-40B4-BE49-F238E27FC236}">
                <a16:creationId xmlns:a16="http://schemas.microsoft.com/office/drawing/2014/main" id="{4A626D5D-EBDF-BE4E-6DA7-762C6B4970BC}"/>
              </a:ext>
            </a:extLst>
          </p:cNvPr>
          <p:cNvSpPr txBox="1"/>
          <p:nvPr/>
        </p:nvSpPr>
        <p:spPr>
          <a:xfrm>
            <a:off x="5090270" y="4681175"/>
            <a:ext cx="826810" cy="184666"/>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triggers ingestion</a:t>
            </a:r>
            <a:endParaRPr lang="en-GB" sz="400" dirty="0">
              <a:solidFill>
                <a:schemeClr val="accent6">
                  <a:lumMod val="25000"/>
                  <a:lumOff val="75000"/>
                </a:schemeClr>
              </a:solidFill>
            </a:endParaRPr>
          </a:p>
        </p:txBody>
      </p:sp>
      <p:sp>
        <p:nvSpPr>
          <p:cNvPr id="86" name="TextBox 85">
            <a:extLst>
              <a:ext uri="{FF2B5EF4-FFF2-40B4-BE49-F238E27FC236}">
                <a16:creationId xmlns:a16="http://schemas.microsoft.com/office/drawing/2014/main" id="{9D675CBD-932D-7A84-502A-223F66E33C35}"/>
              </a:ext>
            </a:extLst>
          </p:cNvPr>
          <p:cNvSpPr txBox="1"/>
          <p:nvPr/>
        </p:nvSpPr>
        <p:spPr>
          <a:xfrm>
            <a:off x="2178667" y="4418611"/>
            <a:ext cx="826810" cy="369332"/>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S3</a:t>
            </a:r>
            <a:br>
              <a:rPr lang="en-GB" sz="600" dirty="0">
                <a:solidFill>
                  <a:schemeClr val="accent6">
                    <a:lumMod val="25000"/>
                    <a:lumOff val="75000"/>
                  </a:schemeClr>
                </a:solidFill>
              </a:rPr>
            </a:br>
            <a:r>
              <a:rPr lang="en-GB" sz="600" dirty="0" err="1">
                <a:solidFill>
                  <a:schemeClr val="accent6">
                    <a:lumMod val="25000"/>
                    <a:lumOff val="75000"/>
                  </a:schemeClr>
                </a:solidFill>
              </a:rPr>
              <a:t>ObjectCreated</a:t>
            </a:r>
            <a:r>
              <a:rPr lang="en-GB" sz="600" dirty="0">
                <a:solidFill>
                  <a:schemeClr val="accent6">
                    <a:lumMod val="25000"/>
                    <a:lumOff val="75000"/>
                  </a:schemeClr>
                </a:solidFill>
              </a:rPr>
              <a:t> (PDF)</a:t>
            </a:r>
            <a:endParaRPr lang="en-GB" sz="400" dirty="0">
              <a:solidFill>
                <a:schemeClr val="accent6">
                  <a:lumMod val="25000"/>
                  <a:lumOff val="75000"/>
                </a:schemeClr>
              </a:solidFill>
            </a:endParaRPr>
          </a:p>
        </p:txBody>
      </p:sp>
      <p:sp>
        <p:nvSpPr>
          <p:cNvPr id="87" name="TextBox 86">
            <a:extLst>
              <a:ext uri="{FF2B5EF4-FFF2-40B4-BE49-F238E27FC236}">
                <a16:creationId xmlns:a16="http://schemas.microsoft.com/office/drawing/2014/main" id="{0DD100A5-FEE4-5407-442A-E3F38F6B4908}"/>
              </a:ext>
            </a:extLst>
          </p:cNvPr>
          <p:cNvSpPr txBox="1"/>
          <p:nvPr/>
        </p:nvSpPr>
        <p:spPr>
          <a:xfrm>
            <a:off x="2178667" y="3136901"/>
            <a:ext cx="826810" cy="276999"/>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S3</a:t>
            </a:r>
            <a:br>
              <a:rPr lang="en-GB" sz="600" dirty="0">
                <a:solidFill>
                  <a:schemeClr val="accent6">
                    <a:lumMod val="25000"/>
                    <a:lumOff val="75000"/>
                  </a:schemeClr>
                </a:solidFill>
              </a:rPr>
            </a:br>
            <a:r>
              <a:rPr lang="en-GB" sz="600" dirty="0" err="1">
                <a:solidFill>
                  <a:schemeClr val="accent6">
                    <a:lumMod val="25000"/>
                    <a:lumOff val="75000"/>
                  </a:schemeClr>
                </a:solidFill>
              </a:rPr>
              <a:t>ObjectCreated</a:t>
            </a:r>
            <a:endParaRPr lang="en-GB" sz="400" dirty="0">
              <a:solidFill>
                <a:schemeClr val="accent6">
                  <a:lumMod val="25000"/>
                  <a:lumOff val="75000"/>
                </a:schemeClr>
              </a:solidFill>
            </a:endParaRPr>
          </a:p>
        </p:txBody>
      </p:sp>
      <p:sp>
        <p:nvSpPr>
          <p:cNvPr id="88" name="TextBox 87">
            <a:extLst>
              <a:ext uri="{FF2B5EF4-FFF2-40B4-BE49-F238E27FC236}">
                <a16:creationId xmlns:a16="http://schemas.microsoft.com/office/drawing/2014/main" id="{388CE4B9-4606-A364-A36B-866853B8E282}"/>
              </a:ext>
            </a:extLst>
          </p:cNvPr>
          <p:cNvSpPr txBox="1"/>
          <p:nvPr/>
        </p:nvSpPr>
        <p:spPr>
          <a:xfrm>
            <a:off x="5855156" y="6250379"/>
            <a:ext cx="1259868" cy="184666"/>
          </a:xfrm>
          <a:prstGeom prst="rect">
            <a:avLst/>
          </a:prstGeom>
          <a:noFill/>
        </p:spPr>
        <p:txBody>
          <a:bodyPr wrap="square" anchor="t">
            <a:spAutoFit/>
          </a:bodyPr>
          <a:lstStyle/>
          <a:p>
            <a:pPr algn="ctr">
              <a:spcAft>
                <a:spcPts val="600"/>
              </a:spcAft>
            </a:pPr>
            <a:r>
              <a:rPr lang="en-GB" sz="600" dirty="0">
                <a:solidFill>
                  <a:schemeClr val="accent6">
                    <a:lumMod val="25000"/>
                    <a:lumOff val="75000"/>
                  </a:schemeClr>
                </a:solidFill>
              </a:rPr>
              <a:t>update/create PDF</a:t>
            </a:r>
            <a:endParaRPr lang="en-GB" sz="400" dirty="0">
              <a:solidFill>
                <a:schemeClr val="accent6">
                  <a:lumMod val="25000"/>
                  <a:lumOff val="75000"/>
                </a:schemeClr>
              </a:solidFill>
            </a:endParaRPr>
          </a:p>
        </p:txBody>
      </p:sp>
      <p:sp>
        <p:nvSpPr>
          <p:cNvPr id="91" name="Graphic 89">
            <a:extLst>
              <a:ext uri="{FF2B5EF4-FFF2-40B4-BE49-F238E27FC236}">
                <a16:creationId xmlns:a16="http://schemas.microsoft.com/office/drawing/2014/main" id="{0B5AB85F-BA06-C9F3-6935-0848110F2C9F}"/>
              </a:ext>
            </a:extLst>
          </p:cNvPr>
          <p:cNvSpPr/>
          <p:nvPr/>
        </p:nvSpPr>
        <p:spPr>
          <a:xfrm>
            <a:off x="1269965" y="4702012"/>
            <a:ext cx="201124" cy="252540"/>
          </a:xfrm>
          <a:custGeom>
            <a:avLst/>
            <a:gdLst>
              <a:gd name="connsiteX0" fmla="*/ 2633663 w 2695575"/>
              <a:gd name="connsiteY0" fmla="*/ 3384709 h 3384708"/>
              <a:gd name="connsiteX1" fmla="*/ 61913 w 2695575"/>
              <a:gd name="connsiteY1" fmla="*/ 3384709 h 3384708"/>
              <a:gd name="connsiteX2" fmla="*/ 0 w 2695575"/>
              <a:gd name="connsiteY2" fmla="*/ 3322796 h 3384708"/>
              <a:gd name="connsiteX3" fmla="*/ 0 w 2695575"/>
              <a:gd name="connsiteY3" fmla="*/ 61913 h 3384708"/>
              <a:gd name="connsiteX4" fmla="*/ 18193 w 2695575"/>
              <a:gd name="connsiteY4" fmla="*/ 18098 h 3384708"/>
              <a:gd name="connsiteX5" fmla="*/ 61913 w 2695575"/>
              <a:gd name="connsiteY5" fmla="*/ 0 h 3384708"/>
              <a:gd name="connsiteX6" fmla="*/ 62008 w 2695575"/>
              <a:gd name="connsiteY6" fmla="*/ 0 h 3384708"/>
              <a:gd name="connsiteX7" fmla="*/ 1862233 w 2695575"/>
              <a:gd name="connsiteY7" fmla="*/ 3334 h 3384708"/>
              <a:gd name="connsiteX8" fmla="*/ 1862042 w 2695575"/>
              <a:gd name="connsiteY8" fmla="*/ 127159 h 3384708"/>
              <a:gd name="connsiteX9" fmla="*/ 123825 w 2695575"/>
              <a:gd name="connsiteY9" fmla="*/ 124016 h 3384708"/>
              <a:gd name="connsiteX10" fmla="*/ 123825 w 2695575"/>
              <a:gd name="connsiteY10" fmla="*/ 3260884 h 3384708"/>
              <a:gd name="connsiteX11" fmla="*/ 2571750 w 2695575"/>
              <a:gd name="connsiteY11" fmla="*/ 3260884 h 3384708"/>
              <a:gd name="connsiteX12" fmla="*/ 2571750 w 2695575"/>
              <a:gd name="connsiteY12" fmla="*/ 127159 h 3384708"/>
              <a:gd name="connsiteX13" fmla="*/ 2199799 w 2695575"/>
              <a:gd name="connsiteY13" fmla="*/ 127159 h 3384708"/>
              <a:gd name="connsiteX14" fmla="*/ 2199799 w 2695575"/>
              <a:gd name="connsiteY14" fmla="*/ 3334 h 3384708"/>
              <a:gd name="connsiteX15" fmla="*/ 2633663 w 2695575"/>
              <a:gd name="connsiteY15" fmla="*/ 3334 h 3384708"/>
              <a:gd name="connsiteX16" fmla="*/ 2695575 w 2695575"/>
              <a:gd name="connsiteY16" fmla="*/ 65246 h 3384708"/>
              <a:gd name="connsiteX17" fmla="*/ 2695575 w 2695575"/>
              <a:gd name="connsiteY17" fmla="*/ 3322796 h 3384708"/>
              <a:gd name="connsiteX18" fmla="*/ 2633663 w 2695575"/>
              <a:gd name="connsiteY18" fmla="*/ 3384709 h 3384708"/>
              <a:gd name="connsiteX19" fmla="*/ 1347121 w 2695575"/>
              <a:gd name="connsiteY19" fmla="*/ 612934 h 3384708"/>
              <a:gd name="connsiteX20" fmla="*/ 399574 w 2695575"/>
              <a:gd name="connsiteY20" fmla="*/ 612934 h 3384708"/>
              <a:gd name="connsiteX21" fmla="*/ 399574 w 2695575"/>
              <a:gd name="connsiteY21" fmla="*/ 736759 h 3384708"/>
              <a:gd name="connsiteX22" fmla="*/ 1347026 w 2695575"/>
              <a:gd name="connsiteY22" fmla="*/ 736759 h 3384708"/>
              <a:gd name="connsiteX23" fmla="*/ 1347026 w 2695575"/>
              <a:gd name="connsiteY23" fmla="*/ 612934 h 3384708"/>
              <a:gd name="connsiteX24" fmla="*/ 2199799 w 2695575"/>
              <a:gd name="connsiteY24" fmla="*/ 1225582 h 3384708"/>
              <a:gd name="connsiteX25" fmla="*/ 399574 w 2695575"/>
              <a:gd name="connsiteY25" fmla="*/ 1225582 h 3384708"/>
              <a:gd name="connsiteX26" fmla="*/ 399574 w 2695575"/>
              <a:gd name="connsiteY26" fmla="*/ 1349407 h 3384708"/>
              <a:gd name="connsiteX27" fmla="*/ 2199799 w 2695575"/>
              <a:gd name="connsiteY27" fmla="*/ 1349407 h 3384708"/>
              <a:gd name="connsiteX28" fmla="*/ 2199799 w 2695575"/>
              <a:gd name="connsiteY28" fmla="*/ 1225582 h 33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95575" h="3384708">
                <a:moveTo>
                  <a:pt x="2633663" y="3384709"/>
                </a:moveTo>
                <a:lnTo>
                  <a:pt x="61913" y="3384709"/>
                </a:lnTo>
                <a:cubicBezTo>
                  <a:pt x="27718" y="3384709"/>
                  <a:pt x="0" y="3356991"/>
                  <a:pt x="0" y="3322796"/>
                </a:cubicBezTo>
                <a:lnTo>
                  <a:pt x="0" y="61913"/>
                </a:lnTo>
                <a:cubicBezTo>
                  <a:pt x="0" y="45434"/>
                  <a:pt x="6572" y="29718"/>
                  <a:pt x="18193" y="18098"/>
                </a:cubicBezTo>
                <a:cubicBezTo>
                  <a:pt x="29813" y="6477"/>
                  <a:pt x="45530" y="0"/>
                  <a:pt x="61913" y="0"/>
                </a:cubicBezTo>
                <a:lnTo>
                  <a:pt x="62008" y="0"/>
                </a:lnTo>
                <a:lnTo>
                  <a:pt x="1862233" y="3334"/>
                </a:lnTo>
                <a:lnTo>
                  <a:pt x="1862042" y="127159"/>
                </a:lnTo>
                <a:lnTo>
                  <a:pt x="123825" y="124016"/>
                </a:lnTo>
                <a:lnTo>
                  <a:pt x="123825" y="3260884"/>
                </a:lnTo>
                <a:lnTo>
                  <a:pt x="2571750" y="3260884"/>
                </a:lnTo>
                <a:lnTo>
                  <a:pt x="2571750" y="127159"/>
                </a:lnTo>
                <a:lnTo>
                  <a:pt x="2199799" y="127159"/>
                </a:lnTo>
                <a:lnTo>
                  <a:pt x="2199799" y="3334"/>
                </a:lnTo>
                <a:lnTo>
                  <a:pt x="2633663" y="3334"/>
                </a:lnTo>
                <a:cubicBezTo>
                  <a:pt x="2667857" y="3334"/>
                  <a:pt x="2695575" y="31052"/>
                  <a:pt x="2695575" y="65246"/>
                </a:cubicBezTo>
                <a:lnTo>
                  <a:pt x="2695575" y="3322796"/>
                </a:lnTo>
                <a:cubicBezTo>
                  <a:pt x="2695575" y="3356991"/>
                  <a:pt x="2667857" y="3384709"/>
                  <a:pt x="2633663" y="3384709"/>
                </a:cubicBezTo>
                <a:close/>
                <a:moveTo>
                  <a:pt x="1347121" y="612934"/>
                </a:moveTo>
                <a:lnTo>
                  <a:pt x="399574" y="612934"/>
                </a:lnTo>
                <a:lnTo>
                  <a:pt x="399574" y="736759"/>
                </a:lnTo>
                <a:lnTo>
                  <a:pt x="1347026" y="736759"/>
                </a:lnTo>
                <a:lnTo>
                  <a:pt x="1347026" y="612934"/>
                </a:lnTo>
                <a:close/>
                <a:moveTo>
                  <a:pt x="2199799" y="1225582"/>
                </a:moveTo>
                <a:lnTo>
                  <a:pt x="399574" y="1225582"/>
                </a:lnTo>
                <a:lnTo>
                  <a:pt x="399574" y="1349407"/>
                </a:lnTo>
                <a:lnTo>
                  <a:pt x="2199799" y="1349407"/>
                </a:lnTo>
                <a:lnTo>
                  <a:pt x="2199799" y="1225582"/>
                </a:lnTo>
                <a:close/>
              </a:path>
            </a:pathLst>
          </a:custGeom>
          <a:solidFill>
            <a:schemeClr val="tx1"/>
          </a:solidFill>
          <a:ln w="9525" cap="flat">
            <a:noFill/>
            <a:prstDash val="solid"/>
            <a:miter/>
          </a:ln>
        </p:spPr>
        <p:txBody>
          <a:bodyPr rtlCol="0" anchor="ctr"/>
          <a:lstStyle/>
          <a:p>
            <a:endParaRPr lang="en-GB"/>
          </a:p>
        </p:txBody>
      </p:sp>
      <p:sp>
        <p:nvSpPr>
          <p:cNvPr id="94" name="Graphic 92">
            <a:extLst>
              <a:ext uri="{FF2B5EF4-FFF2-40B4-BE49-F238E27FC236}">
                <a16:creationId xmlns:a16="http://schemas.microsoft.com/office/drawing/2014/main" id="{302A9B10-06F3-A830-A07E-C3921FB743B1}"/>
              </a:ext>
            </a:extLst>
          </p:cNvPr>
          <p:cNvSpPr/>
          <p:nvPr/>
        </p:nvSpPr>
        <p:spPr>
          <a:xfrm>
            <a:off x="1258731" y="3310618"/>
            <a:ext cx="219604" cy="275747"/>
          </a:xfrm>
          <a:custGeom>
            <a:avLst/>
            <a:gdLst>
              <a:gd name="connsiteX0" fmla="*/ 2633663 w 2695575"/>
              <a:gd name="connsiteY0" fmla="*/ 3384709 h 3384708"/>
              <a:gd name="connsiteX1" fmla="*/ 61913 w 2695575"/>
              <a:gd name="connsiteY1" fmla="*/ 3384709 h 3384708"/>
              <a:gd name="connsiteX2" fmla="*/ 0 w 2695575"/>
              <a:gd name="connsiteY2" fmla="*/ 3322796 h 3384708"/>
              <a:gd name="connsiteX3" fmla="*/ 0 w 2695575"/>
              <a:gd name="connsiteY3" fmla="*/ 61913 h 3384708"/>
              <a:gd name="connsiteX4" fmla="*/ 18193 w 2695575"/>
              <a:gd name="connsiteY4" fmla="*/ 18098 h 3384708"/>
              <a:gd name="connsiteX5" fmla="*/ 61913 w 2695575"/>
              <a:gd name="connsiteY5" fmla="*/ 0 h 3384708"/>
              <a:gd name="connsiteX6" fmla="*/ 62008 w 2695575"/>
              <a:gd name="connsiteY6" fmla="*/ 0 h 3384708"/>
              <a:gd name="connsiteX7" fmla="*/ 1862233 w 2695575"/>
              <a:gd name="connsiteY7" fmla="*/ 3334 h 3384708"/>
              <a:gd name="connsiteX8" fmla="*/ 1862042 w 2695575"/>
              <a:gd name="connsiteY8" fmla="*/ 127159 h 3384708"/>
              <a:gd name="connsiteX9" fmla="*/ 123825 w 2695575"/>
              <a:gd name="connsiteY9" fmla="*/ 124016 h 3384708"/>
              <a:gd name="connsiteX10" fmla="*/ 123825 w 2695575"/>
              <a:gd name="connsiteY10" fmla="*/ 3260884 h 3384708"/>
              <a:gd name="connsiteX11" fmla="*/ 2571750 w 2695575"/>
              <a:gd name="connsiteY11" fmla="*/ 3260884 h 3384708"/>
              <a:gd name="connsiteX12" fmla="*/ 2571750 w 2695575"/>
              <a:gd name="connsiteY12" fmla="*/ 127159 h 3384708"/>
              <a:gd name="connsiteX13" fmla="*/ 2199799 w 2695575"/>
              <a:gd name="connsiteY13" fmla="*/ 127159 h 3384708"/>
              <a:gd name="connsiteX14" fmla="*/ 2199799 w 2695575"/>
              <a:gd name="connsiteY14" fmla="*/ 3334 h 3384708"/>
              <a:gd name="connsiteX15" fmla="*/ 2633663 w 2695575"/>
              <a:gd name="connsiteY15" fmla="*/ 3334 h 3384708"/>
              <a:gd name="connsiteX16" fmla="*/ 2695575 w 2695575"/>
              <a:gd name="connsiteY16" fmla="*/ 65246 h 3384708"/>
              <a:gd name="connsiteX17" fmla="*/ 2695575 w 2695575"/>
              <a:gd name="connsiteY17" fmla="*/ 3322796 h 3384708"/>
              <a:gd name="connsiteX18" fmla="*/ 2633663 w 2695575"/>
              <a:gd name="connsiteY18" fmla="*/ 3384709 h 3384708"/>
              <a:gd name="connsiteX19" fmla="*/ 1347121 w 2695575"/>
              <a:gd name="connsiteY19" fmla="*/ 736759 h 3384708"/>
              <a:gd name="connsiteX20" fmla="*/ 1347121 w 2695575"/>
              <a:gd name="connsiteY20" fmla="*/ 612934 h 3384708"/>
              <a:gd name="connsiteX21" fmla="*/ 2199799 w 2695575"/>
              <a:gd name="connsiteY21" fmla="*/ 1349407 h 3384708"/>
              <a:gd name="connsiteX22" fmla="*/ 2199799 w 2695575"/>
              <a:gd name="connsiteY22" fmla="*/ 1225582 h 33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95575" h="3384708">
                <a:moveTo>
                  <a:pt x="2633663" y="3384709"/>
                </a:moveTo>
                <a:lnTo>
                  <a:pt x="61913" y="3384709"/>
                </a:lnTo>
                <a:cubicBezTo>
                  <a:pt x="27718" y="3384709"/>
                  <a:pt x="0" y="3356991"/>
                  <a:pt x="0" y="3322796"/>
                </a:cubicBezTo>
                <a:lnTo>
                  <a:pt x="0" y="61913"/>
                </a:lnTo>
                <a:cubicBezTo>
                  <a:pt x="0" y="45434"/>
                  <a:pt x="6572" y="29718"/>
                  <a:pt x="18193" y="18098"/>
                </a:cubicBezTo>
                <a:cubicBezTo>
                  <a:pt x="29813" y="6477"/>
                  <a:pt x="45530" y="0"/>
                  <a:pt x="61913" y="0"/>
                </a:cubicBezTo>
                <a:lnTo>
                  <a:pt x="62008" y="0"/>
                </a:lnTo>
                <a:lnTo>
                  <a:pt x="1862233" y="3334"/>
                </a:lnTo>
                <a:lnTo>
                  <a:pt x="1862042" y="127159"/>
                </a:lnTo>
                <a:lnTo>
                  <a:pt x="123825" y="124016"/>
                </a:lnTo>
                <a:lnTo>
                  <a:pt x="123825" y="3260884"/>
                </a:lnTo>
                <a:lnTo>
                  <a:pt x="2571750" y="3260884"/>
                </a:lnTo>
                <a:lnTo>
                  <a:pt x="2571750" y="127159"/>
                </a:lnTo>
                <a:lnTo>
                  <a:pt x="2199799" y="127159"/>
                </a:lnTo>
                <a:lnTo>
                  <a:pt x="2199799" y="3334"/>
                </a:lnTo>
                <a:lnTo>
                  <a:pt x="2633663" y="3334"/>
                </a:lnTo>
                <a:cubicBezTo>
                  <a:pt x="2667857" y="3334"/>
                  <a:pt x="2695575" y="31052"/>
                  <a:pt x="2695575" y="65246"/>
                </a:cubicBezTo>
                <a:lnTo>
                  <a:pt x="2695575" y="3322796"/>
                </a:lnTo>
                <a:cubicBezTo>
                  <a:pt x="2695575" y="3356991"/>
                  <a:pt x="2667857" y="3384709"/>
                  <a:pt x="2633663" y="3384709"/>
                </a:cubicBezTo>
                <a:close/>
                <a:moveTo>
                  <a:pt x="1347121" y="736759"/>
                </a:moveTo>
                <a:lnTo>
                  <a:pt x="1347121" y="612934"/>
                </a:lnTo>
                <a:moveTo>
                  <a:pt x="2199799" y="1349407"/>
                </a:moveTo>
                <a:lnTo>
                  <a:pt x="2199799" y="1225582"/>
                </a:lnTo>
              </a:path>
            </a:pathLst>
          </a:custGeom>
          <a:solidFill>
            <a:schemeClr val="tx1"/>
          </a:solidFill>
          <a:ln w="9525" cap="flat">
            <a:noFill/>
            <a:prstDash val="solid"/>
            <a:miter/>
          </a:ln>
        </p:spPr>
        <p:txBody>
          <a:bodyPr rtlCol="0" anchor="ctr"/>
          <a:lstStyle/>
          <a:p>
            <a:endParaRPr lang="en-GB"/>
          </a:p>
        </p:txBody>
      </p:sp>
      <p:sp>
        <p:nvSpPr>
          <p:cNvPr id="97" name="Graphic 95">
            <a:extLst>
              <a:ext uri="{FF2B5EF4-FFF2-40B4-BE49-F238E27FC236}">
                <a16:creationId xmlns:a16="http://schemas.microsoft.com/office/drawing/2014/main" id="{790274A9-96AC-DA46-0AF3-0E50F8C642BC}"/>
              </a:ext>
            </a:extLst>
          </p:cNvPr>
          <p:cNvSpPr/>
          <p:nvPr/>
        </p:nvSpPr>
        <p:spPr>
          <a:xfrm>
            <a:off x="1234178" y="1957161"/>
            <a:ext cx="283120" cy="226097"/>
          </a:xfrm>
          <a:custGeom>
            <a:avLst/>
            <a:gdLst>
              <a:gd name="connsiteX0" fmla="*/ 3319463 w 3381375"/>
              <a:gd name="connsiteY0" fmla="*/ 2700338 h 2700337"/>
              <a:gd name="connsiteX1" fmla="*/ 61913 w 3381375"/>
              <a:gd name="connsiteY1" fmla="*/ 2700338 h 2700337"/>
              <a:gd name="connsiteX2" fmla="*/ 0 w 3381375"/>
              <a:gd name="connsiteY2" fmla="*/ 2638425 h 2700337"/>
              <a:gd name="connsiteX3" fmla="*/ 0 w 3381375"/>
              <a:gd name="connsiteY3" fmla="*/ 610362 h 2700337"/>
              <a:gd name="connsiteX4" fmla="*/ 3048 w 3381375"/>
              <a:gd name="connsiteY4" fmla="*/ 61532 h 2700337"/>
              <a:gd name="connsiteX5" fmla="*/ 64961 w 3381375"/>
              <a:gd name="connsiteY5" fmla="*/ 0 h 2700337"/>
              <a:gd name="connsiteX6" fmla="*/ 1046036 w 3381375"/>
              <a:gd name="connsiteY6" fmla="*/ 0 h 2700337"/>
              <a:gd name="connsiteX7" fmla="*/ 1088422 w 3381375"/>
              <a:gd name="connsiteY7" fmla="*/ 16764 h 2700337"/>
              <a:gd name="connsiteX8" fmla="*/ 1451515 w 3381375"/>
              <a:gd name="connsiteY8" fmla="*/ 357854 h 2700337"/>
              <a:gd name="connsiteX9" fmla="*/ 2532316 w 3381375"/>
              <a:gd name="connsiteY9" fmla="*/ 357854 h 2700337"/>
              <a:gd name="connsiteX10" fmla="*/ 2532316 w 3381375"/>
              <a:gd name="connsiteY10" fmla="*/ 481679 h 2700337"/>
              <a:gd name="connsiteX11" fmla="*/ 1426940 w 3381375"/>
              <a:gd name="connsiteY11" fmla="*/ 481679 h 2700337"/>
              <a:gd name="connsiteX12" fmla="*/ 1384554 w 3381375"/>
              <a:gd name="connsiteY12" fmla="*/ 464915 h 2700337"/>
              <a:gd name="connsiteX13" fmla="*/ 1021461 w 3381375"/>
              <a:gd name="connsiteY13" fmla="*/ 123825 h 2700337"/>
              <a:gd name="connsiteX14" fmla="*/ 126492 w 3381375"/>
              <a:gd name="connsiteY14" fmla="*/ 123825 h 2700337"/>
              <a:gd name="connsiteX15" fmla="*/ 123825 w 3381375"/>
              <a:gd name="connsiteY15" fmla="*/ 610648 h 2700337"/>
              <a:gd name="connsiteX16" fmla="*/ 123825 w 3381375"/>
              <a:gd name="connsiteY16" fmla="*/ 2576513 h 2700337"/>
              <a:gd name="connsiteX17" fmla="*/ 3257550 w 3381375"/>
              <a:gd name="connsiteY17" fmla="*/ 2576513 h 2700337"/>
              <a:gd name="connsiteX18" fmla="*/ 3257550 w 3381375"/>
              <a:gd name="connsiteY18" fmla="*/ 481775 h 2700337"/>
              <a:gd name="connsiteX19" fmla="*/ 2902077 w 3381375"/>
              <a:gd name="connsiteY19" fmla="*/ 481775 h 2700337"/>
              <a:gd name="connsiteX20" fmla="*/ 2902077 w 3381375"/>
              <a:gd name="connsiteY20" fmla="*/ 357950 h 2700337"/>
              <a:gd name="connsiteX21" fmla="*/ 3319463 w 3381375"/>
              <a:gd name="connsiteY21" fmla="*/ 357950 h 2700337"/>
              <a:gd name="connsiteX22" fmla="*/ 3381375 w 3381375"/>
              <a:gd name="connsiteY22" fmla="*/ 419862 h 2700337"/>
              <a:gd name="connsiteX23" fmla="*/ 3381375 w 3381375"/>
              <a:gd name="connsiteY23" fmla="*/ 2638425 h 2700337"/>
              <a:gd name="connsiteX24" fmla="*/ 3319463 w 3381375"/>
              <a:gd name="connsiteY24" fmla="*/ 2700338 h 27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81375" h="2700337">
                <a:moveTo>
                  <a:pt x="3319463" y="2700338"/>
                </a:moveTo>
                <a:lnTo>
                  <a:pt x="61913" y="2700338"/>
                </a:lnTo>
                <a:cubicBezTo>
                  <a:pt x="27718" y="2700338"/>
                  <a:pt x="0" y="2672620"/>
                  <a:pt x="0" y="2638425"/>
                </a:cubicBezTo>
                <a:lnTo>
                  <a:pt x="0" y="610362"/>
                </a:lnTo>
                <a:lnTo>
                  <a:pt x="3048" y="61532"/>
                </a:lnTo>
                <a:cubicBezTo>
                  <a:pt x="3239" y="27527"/>
                  <a:pt x="30861" y="0"/>
                  <a:pt x="64961" y="0"/>
                </a:cubicBezTo>
                <a:lnTo>
                  <a:pt x="1046036" y="0"/>
                </a:lnTo>
                <a:cubicBezTo>
                  <a:pt x="1061752" y="0"/>
                  <a:pt x="1076992" y="6001"/>
                  <a:pt x="1088422" y="16764"/>
                </a:cubicBezTo>
                <a:lnTo>
                  <a:pt x="1451515" y="357854"/>
                </a:lnTo>
                <a:lnTo>
                  <a:pt x="2532316" y="357854"/>
                </a:lnTo>
                <a:lnTo>
                  <a:pt x="2532316" y="481679"/>
                </a:lnTo>
                <a:lnTo>
                  <a:pt x="1426940" y="481679"/>
                </a:lnTo>
                <a:cubicBezTo>
                  <a:pt x="1411224" y="481679"/>
                  <a:pt x="1395984" y="475679"/>
                  <a:pt x="1384554" y="464915"/>
                </a:cubicBezTo>
                <a:lnTo>
                  <a:pt x="1021461" y="123825"/>
                </a:lnTo>
                <a:lnTo>
                  <a:pt x="126492" y="123825"/>
                </a:lnTo>
                <a:lnTo>
                  <a:pt x="123825" y="610648"/>
                </a:lnTo>
                <a:lnTo>
                  <a:pt x="123825" y="2576513"/>
                </a:lnTo>
                <a:lnTo>
                  <a:pt x="3257550" y="2576513"/>
                </a:lnTo>
                <a:lnTo>
                  <a:pt x="3257550" y="481775"/>
                </a:lnTo>
                <a:lnTo>
                  <a:pt x="2902077" y="481775"/>
                </a:lnTo>
                <a:lnTo>
                  <a:pt x="2902077" y="357950"/>
                </a:lnTo>
                <a:lnTo>
                  <a:pt x="3319463" y="357950"/>
                </a:lnTo>
                <a:cubicBezTo>
                  <a:pt x="3353657" y="357950"/>
                  <a:pt x="3381375" y="385667"/>
                  <a:pt x="3381375" y="419862"/>
                </a:cubicBezTo>
                <a:lnTo>
                  <a:pt x="3381375" y="2638425"/>
                </a:lnTo>
                <a:cubicBezTo>
                  <a:pt x="3381375" y="2672620"/>
                  <a:pt x="3353657" y="2700338"/>
                  <a:pt x="3319463" y="2700338"/>
                </a:cubicBezTo>
                <a:close/>
              </a:path>
            </a:pathLst>
          </a:custGeom>
          <a:solidFill>
            <a:schemeClr val="tx1"/>
          </a:solidFill>
          <a:ln w="9525" cap="flat">
            <a:noFill/>
            <a:prstDash val="solid"/>
            <a:miter/>
          </a:ln>
        </p:spPr>
        <p:txBody>
          <a:bodyPr rtlCol="0" anchor="ctr"/>
          <a:lstStyle/>
          <a:p>
            <a:endParaRPr lang="en-GB" dirty="0"/>
          </a:p>
        </p:txBody>
      </p:sp>
      <p:sp>
        <p:nvSpPr>
          <p:cNvPr id="100" name="Graphic 98">
            <a:extLst>
              <a:ext uri="{FF2B5EF4-FFF2-40B4-BE49-F238E27FC236}">
                <a16:creationId xmlns:a16="http://schemas.microsoft.com/office/drawing/2014/main" id="{07BFE86C-AAD2-E926-B31E-BED52DCA9903}"/>
              </a:ext>
            </a:extLst>
          </p:cNvPr>
          <p:cNvSpPr/>
          <p:nvPr/>
        </p:nvSpPr>
        <p:spPr>
          <a:xfrm>
            <a:off x="11086184" y="1919828"/>
            <a:ext cx="234680" cy="292736"/>
          </a:xfrm>
          <a:custGeom>
            <a:avLst/>
            <a:gdLst>
              <a:gd name="connsiteX0" fmla="*/ 2559463 w 2733675"/>
              <a:gd name="connsiteY0" fmla="*/ 376714 h 3409950"/>
              <a:gd name="connsiteX1" fmla="*/ 2473262 w 2733675"/>
              <a:gd name="connsiteY1" fmla="*/ 465582 h 3409950"/>
              <a:gd name="connsiteX2" fmla="*/ 2609945 w 2733675"/>
              <a:gd name="connsiteY2" fmla="*/ 744569 h 3409950"/>
              <a:gd name="connsiteX3" fmla="*/ 2260949 w 2733675"/>
              <a:gd name="connsiteY3" fmla="*/ 1172432 h 3409950"/>
              <a:gd name="connsiteX4" fmla="*/ 1366933 w 2733675"/>
              <a:gd name="connsiteY4" fmla="*/ 1365314 h 3409950"/>
              <a:gd name="connsiteX5" fmla="*/ 472916 w 2733675"/>
              <a:gd name="connsiteY5" fmla="*/ 1172432 h 3409950"/>
              <a:gd name="connsiteX6" fmla="*/ 123920 w 2733675"/>
              <a:gd name="connsiteY6" fmla="*/ 744569 h 3409950"/>
              <a:gd name="connsiteX7" fmla="*/ 472916 w 2733675"/>
              <a:gd name="connsiteY7" fmla="*/ 316706 h 3409950"/>
              <a:gd name="connsiteX8" fmla="*/ 1366933 w 2733675"/>
              <a:gd name="connsiteY8" fmla="*/ 123825 h 3409950"/>
              <a:gd name="connsiteX9" fmla="*/ 2177891 w 2733675"/>
              <a:gd name="connsiteY9" fmla="*/ 276987 h 3409950"/>
              <a:gd name="connsiteX10" fmla="*/ 2227421 w 2733675"/>
              <a:gd name="connsiteY10" fmla="*/ 163544 h 3409950"/>
              <a:gd name="connsiteX11" fmla="*/ 1366838 w 2733675"/>
              <a:gd name="connsiteY11" fmla="*/ 0 h 3409950"/>
              <a:gd name="connsiteX12" fmla="*/ 415385 w 2733675"/>
              <a:gd name="connsiteY12" fmla="*/ 206978 h 3409950"/>
              <a:gd name="connsiteX13" fmla="*/ 0 w 2733675"/>
              <a:gd name="connsiteY13" fmla="*/ 744569 h 3409950"/>
              <a:gd name="connsiteX14" fmla="*/ 0 w 2733675"/>
              <a:gd name="connsiteY14" fmla="*/ 2665381 h 3409950"/>
              <a:gd name="connsiteX15" fmla="*/ 415385 w 2733675"/>
              <a:gd name="connsiteY15" fmla="*/ 3202972 h 3409950"/>
              <a:gd name="connsiteX16" fmla="*/ 1366838 w 2733675"/>
              <a:gd name="connsiteY16" fmla="*/ 3409950 h 3409950"/>
              <a:gd name="connsiteX17" fmla="*/ 2318290 w 2733675"/>
              <a:gd name="connsiteY17" fmla="*/ 3202972 h 3409950"/>
              <a:gd name="connsiteX18" fmla="*/ 2733675 w 2733675"/>
              <a:gd name="connsiteY18" fmla="*/ 2665381 h 3409950"/>
              <a:gd name="connsiteX19" fmla="*/ 2733675 w 2733675"/>
              <a:gd name="connsiteY19" fmla="*/ 744569 h 3409950"/>
              <a:gd name="connsiteX20" fmla="*/ 2559463 w 2733675"/>
              <a:gd name="connsiteY20" fmla="*/ 376714 h 3409950"/>
              <a:gd name="connsiteX21" fmla="*/ 2609850 w 2733675"/>
              <a:gd name="connsiteY21" fmla="*/ 2665381 h 3409950"/>
              <a:gd name="connsiteX22" fmla="*/ 2260854 w 2733675"/>
              <a:gd name="connsiteY22" fmla="*/ 3093244 h 3409950"/>
              <a:gd name="connsiteX23" fmla="*/ 1366838 w 2733675"/>
              <a:gd name="connsiteY23" fmla="*/ 3286125 h 3409950"/>
              <a:gd name="connsiteX24" fmla="*/ 472821 w 2733675"/>
              <a:gd name="connsiteY24" fmla="*/ 3093244 h 3409950"/>
              <a:gd name="connsiteX25" fmla="*/ 123825 w 2733675"/>
              <a:gd name="connsiteY25" fmla="*/ 2665381 h 3409950"/>
              <a:gd name="connsiteX26" fmla="*/ 123825 w 2733675"/>
              <a:gd name="connsiteY26" fmla="*/ 2019110 h 3409950"/>
              <a:gd name="connsiteX27" fmla="*/ 415385 w 2733675"/>
              <a:gd name="connsiteY27" fmla="*/ 2242566 h 3409950"/>
              <a:gd name="connsiteX28" fmla="*/ 1366838 w 2733675"/>
              <a:gd name="connsiteY28" fmla="*/ 2449545 h 3409950"/>
              <a:gd name="connsiteX29" fmla="*/ 2318290 w 2733675"/>
              <a:gd name="connsiteY29" fmla="*/ 2242566 h 3409950"/>
              <a:gd name="connsiteX30" fmla="*/ 2609850 w 2733675"/>
              <a:gd name="connsiteY30" fmla="*/ 2019110 h 3409950"/>
              <a:gd name="connsiteX31" fmla="*/ 2609850 w 2733675"/>
              <a:gd name="connsiteY31" fmla="*/ 2665381 h 3409950"/>
              <a:gd name="connsiteX32" fmla="*/ 2609850 w 2733675"/>
              <a:gd name="connsiteY32" fmla="*/ 1690402 h 3409950"/>
              <a:gd name="connsiteX33" fmla="*/ 2609469 w 2733675"/>
              <a:gd name="connsiteY33" fmla="*/ 1690402 h 3409950"/>
              <a:gd name="connsiteX34" fmla="*/ 2609850 w 2733675"/>
              <a:gd name="connsiteY34" fmla="*/ 1704975 h 3409950"/>
              <a:gd name="connsiteX35" fmla="*/ 2260854 w 2733675"/>
              <a:gd name="connsiteY35" fmla="*/ 2132838 h 3409950"/>
              <a:gd name="connsiteX36" fmla="*/ 1366838 w 2733675"/>
              <a:gd name="connsiteY36" fmla="*/ 2325719 h 3409950"/>
              <a:gd name="connsiteX37" fmla="*/ 472821 w 2733675"/>
              <a:gd name="connsiteY37" fmla="*/ 2132838 h 3409950"/>
              <a:gd name="connsiteX38" fmla="*/ 123825 w 2733675"/>
              <a:gd name="connsiteY38" fmla="*/ 1704975 h 3409950"/>
              <a:gd name="connsiteX39" fmla="*/ 123825 w 2733675"/>
              <a:gd name="connsiteY39" fmla="*/ 1058704 h 3409950"/>
              <a:gd name="connsiteX40" fmla="*/ 415385 w 2733675"/>
              <a:gd name="connsiteY40" fmla="*/ 1282160 h 3409950"/>
              <a:gd name="connsiteX41" fmla="*/ 1366838 w 2733675"/>
              <a:gd name="connsiteY41" fmla="*/ 1489139 h 3409950"/>
              <a:gd name="connsiteX42" fmla="*/ 2318290 w 2733675"/>
              <a:gd name="connsiteY42" fmla="*/ 1282160 h 3409950"/>
              <a:gd name="connsiteX43" fmla="*/ 2609850 w 2733675"/>
              <a:gd name="connsiteY43" fmla="*/ 1058704 h 3409950"/>
              <a:gd name="connsiteX44" fmla="*/ 2609850 w 2733675"/>
              <a:gd name="connsiteY44" fmla="*/ 1690402 h 340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33675" h="3409950">
                <a:moveTo>
                  <a:pt x="2559463" y="376714"/>
                </a:moveTo>
                <a:lnTo>
                  <a:pt x="2473262" y="465582"/>
                </a:lnTo>
                <a:cubicBezTo>
                  <a:pt x="2563940" y="553593"/>
                  <a:pt x="2609945" y="647414"/>
                  <a:pt x="2609945" y="744569"/>
                </a:cubicBezTo>
                <a:cubicBezTo>
                  <a:pt x="2609945" y="902780"/>
                  <a:pt x="2486025" y="1054703"/>
                  <a:pt x="2260949" y="1172432"/>
                </a:cubicBezTo>
                <a:cubicBezTo>
                  <a:pt x="2023205" y="1296829"/>
                  <a:pt x="1705642" y="1365314"/>
                  <a:pt x="1366933" y="1365314"/>
                </a:cubicBezTo>
                <a:cubicBezTo>
                  <a:pt x="1028224" y="1365314"/>
                  <a:pt x="710660" y="1296829"/>
                  <a:pt x="472916" y="1172432"/>
                </a:cubicBezTo>
                <a:cubicBezTo>
                  <a:pt x="247841" y="1054703"/>
                  <a:pt x="123920" y="902780"/>
                  <a:pt x="123920" y="744569"/>
                </a:cubicBezTo>
                <a:cubicBezTo>
                  <a:pt x="123920" y="586359"/>
                  <a:pt x="247841" y="434435"/>
                  <a:pt x="472916" y="316706"/>
                </a:cubicBezTo>
                <a:cubicBezTo>
                  <a:pt x="710660" y="192310"/>
                  <a:pt x="1028224" y="123825"/>
                  <a:pt x="1366933" y="123825"/>
                </a:cubicBezTo>
                <a:cubicBezTo>
                  <a:pt x="1663732" y="123825"/>
                  <a:pt x="1951768" y="178213"/>
                  <a:pt x="2177891" y="276987"/>
                </a:cubicBezTo>
                <a:lnTo>
                  <a:pt x="2227421" y="163544"/>
                </a:lnTo>
                <a:cubicBezTo>
                  <a:pt x="1985867" y="58103"/>
                  <a:pt x="1680305" y="0"/>
                  <a:pt x="1366838" y="0"/>
                </a:cubicBezTo>
                <a:cubicBezTo>
                  <a:pt x="1008507" y="0"/>
                  <a:pt x="670560" y="73533"/>
                  <a:pt x="415385" y="206978"/>
                </a:cubicBezTo>
                <a:cubicBezTo>
                  <a:pt x="147542" y="347091"/>
                  <a:pt x="0" y="538067"/>
                  <a:pt x="0" y="744569"/>
                </a:cubicBezTo>
                <a:lnTo>
                  <a:pt x="0" y="2665381"/>
                </a:lnTo>
                <a:cubicBezTo>
                  <a:pt x="0" y="2871883"/>
                  <a:pt x="147542" y="3062764"/>
                  <a:pt x="415385" y="3202972"/>
                </a:cubicBezTo>
                <a:cubicBezTo>
                  <a:pt x="670560" y="3336417"/>
                  <a:pt x="1008412" y="3409950"/>
                  <a:pt x="1366838" y="3409950"/>
                </a:cubicBezTo>
                <a:cubicBezTo>
                  <a:pt x="1725263" y="3409950"/>
                  <a:pt x="2063115" y="3336417"/>
                  <a:pt x="2318290" y="3202972"/>
                </a:cubicBezTo>
                <a:cubicBezTo>
                  <a:pt x="2586133" y="3062859"/>
                  <a:pt x="2733675" y="2871883"/>
                  <a:pt x="2733675" y="2665381"/>
                </a:cubicBezTo>
                <a:lnTo>
                  <a:pt x="2733675" y="744569"/>
                </a:lnTo>
                <a:cubicBezTo>
                  <a:pt x="2733675" y="614553"/>
                  <a:pt x="2673382" y="487394"/>
                  <a:pt x="2559463" y="376714"/>
                </a:cubicBezTo>
                <a:close/>
                <a:moveTo>
                  <a:pt x="2609850" y="2665381"/>
                </a:moveTo>
                <a:cubicBezTo>
                  <a:pt x="2609850" y="2823591"/>
                  <a:pt x="2485930" y="2975515"/>
                  <a:pt x="2260854" y="3093244"/>
                </a:cubicBezTo>
                <a:cubicBezTo>
                  <a:pt x="2023110" y="3217640"/>
                  <a:pt x="1705547" y="3286125"/>
                  <a:pt x="1366838" y="3286125"/>
                </a:cubicBezTo>
                <a:cubicBezTo>
                  <a:pt x="1028129" y="3286125"/>
                  <a:pt x="710565" y="3217640"/>
                  <a:pt x="472821" y="3093244"/>
                </a:cubicBezTo>
                <a:cubicBezTo>
                  <a:pt x="247745" y="2975515"/>
                  <a:pt x="123825" y="2823591"/>
                  <a:pt x="123825" y="2665381"/>
                </a:cubicBezTo>
                <a:lnTo>
                  <a:pt x="123825" y="2019110"/>
                </a:lnTo>
                <a:cubicBezTo>
                  <a:pt x="193548" y="2102072"/>
                  <a:pt x="291560" y="2177796"/>
                  <a:pt x="415385" y="2242566"/>
                </a:cubicBezTo>
                <a:cubicBezTo>
                  <a:pt x="670560" y="2376011"/>
                  <a:pt x="1008412" y="2449545"/>
                  <a:pt x="1366838" y="2449545"/>
                </a:cubicBezTo>
                <a:cubicBezTo>
                  <a:pt x="1725263" y="2449545"/>
                  <a:pt x="2063115" y="2376011"/>
                  <a:pt x="2318290" y="2242566"/>
                </a:cubicBezTo>
                <a:cubicBezTo>
                  <a:pt x="2442115" y="2177796"/>
                  <a:pt x="2540127" y="2102168"/>
                  <a:pt x="2609850" y="2019110"/>
                </a:cubicBezTo>
                <a:lnTo>
                  <a:pt x="2609850" y="2665381"/>
                </a:lnTo>
                <a:close/>
                <a:moveTo>
                  <a:pt x="2609850" y="1690402"/>
                </a:moveTo>
                <a:lnTo>
                  <a:pt x="2609469" y="1690402"/>
                </a:lnTo>
                <a:cubicBezTo>
                  <a:pt x="2609660" y="1695260"/>
                  <a:pt x="2609850" y="1700117"/>
                  <a:pt x="2609850" y="1704975"/>
                </a:cubicBezTo>
                <a:cubicBezTo>
                  <a:pt x="2609850" y="1863185"/>
                  <a:pt x="2485930" y="2015109"/>
                  <a:pt x="2260854" y="2132838"/>
                </a:cubicBezTo>
                <a:cubicBezTo>
                  <a:pt x="2023110" y="2257235"/>
                  <a:pt x="1705547" y="2325719"/>
                  <a:pt x="1366838" y="2325719"/>
                </a:cubicBezTo>
                <a:cubicBezTo>
                  <a:pt x="1028129" y="2325719"/>
                  <a:pt x="710565" y="2257235"/>
                  <a:pt x="472821" y="2132838"/>
                </a:cubicBezTo>
                <a:cubicBezTo>
                  <a:pt x="247745" y="2015109"/>
                  <a:pt x="123825" y="1863185"/>
                  <a:pt x="123825" y="1704975"/>
                </a:cubicBezTo>
                <a:lnTo>
                  <a:pt x="123825" y="1058704"/>
                </a:lnTo>
                <a:cubicBezTo>
                  <a:pt x="193548" y="1141667"/>
                  <a:pt x="291560" y="1217390"/>
                  <a:pt x="415385" y="1282160"/>
                </a:cubicBezTo>
                <a:cubicBezTo>
                  <a:pt x="670560" y="1415606"/>
                  <a:pt x="1008412" y="1489139"/>
                  <a:pt x="1366838" y="1489139"/>
                </a:cubicBezTo>
                <a:cubicBezTo>
                  <a:pt x="1725263" y="1489139"/>
                  <a:pt x="2063115" y="1415606"/>
                  <a:pt x="2318290" y="1282160"/>
                </a:cubicBezTo>
                <a:cubicBezTo>
                  <a:pt x="2442115" y="1217390"/>
                  <a:pt x="2540127" y="1141762"/>
                  <a:pt x="2609850" y="1058704"/>
                </a:cubicBezTo>
                <a:lnTo>
                  <a:pt x="2609850" y="1690402"/>
                </a:lnTo>
                <a:close/>
              </a:path>
            </a:pathLst>
          </a:custGeom>
          <a:solidFill>
            <a:schemeClr val="tx1"/>
          </a:solidFill>
          <a:ln w="9525" cap="flat">
            <a:noFill/>
            <a:prstDash val="solid"/>
            <a:miter/>
          </a:ln>
        </p:spPr>
        <p:txBody>
          <a:bodyPr rtlCol="0" anchor="ctr"/>
          <a:lstStyle/>
          <a:p>
            <a:endParaRPr lang="en-GB"/>
          </a:p>
        </p:txBody>
      </p:sp>
      <p:sp>
        <p:nvSpPr>
          <p:cNvPr id="101" name="Graphic 95">
            <a:extLst>
              <a:ext uri="{FF2B5EF4-FFF2-40B4-BE49-F238E27FC236}">
                <a16:creationId xmlns:a16="http://schemas.microsoft.com/office/drawing/2014/main" id="{B3F527CE-8708-1142-05CC-B74901C259DF}"/>
              </a:ext>
            </a:extLst>
          </p:cNvPr>
          <p:cNvSpPr/>
          <p:nvPr/>
        </p:nvSpPr>
        <p:spPr>
          <a:xfrm>
            <a:off x="8650709" y="3338658"/>
            <a:ext cx="283120" cy="226097"/>
          </a:xfrm>
          <a:custGeom>
            <a:avLst/>
            <a:gdLst>
              <a:gd name="connsiteX0" fmla="*/ 3319463 w 3381375"/>
              <a:gd name="connsiteY0" fmla="*/ 2700338 h 2700337"/>
              <a:gd name="connsiteX1" fmla="*/ 61913 w 3381375"/>
              <a:gd name="connsiteY1" fmla="*/ 2700338 h 2700337"/>
              <a:gd name="connsiteX2" fmla="*/ 0 w 3381375"/>
              <a:gd name="connsiteY2" fmla="*/ 2638425 h 2700337"/>
              <a:gd name="connsiteX3" fmla="*/ 0 w 3381375"/>
              <a:gd name="connsiteY3" fmla="*/ 610362 h 2700337"/>
              <a:gd name="connsiteX4" fmla="*/ 3048 w 3381375"/>
              <a:gd name="connsiteY4" fmla="*/ 61532 h 2700337"/>
              <a:gd name="connsiteX5" fmla="*/ 64961 w 3381375"/>
              <a:gd name="connsiteY5" fmla="*/ 0 h 2700337"/>
              <a:gd name="connsiteX6" fmla="*/ 1046036 w 3381375"/>
              <a:gd name="connsiteY6" fmla="*/ 0 h 2700337"/>
              <a:gd name="connsiteX7" fmla="*/ 1088422 w 3381375"/>
              <a:gd name="connsiteY7" fmla="*/ 16764 h 2700337"/>
              <a:gd name="connsiteX8" fmla="*/ 1451515 w 3381375"/>
              <a:gd name="connsiteY8" fmla="*/ 357854 h 2700337"/>
              <a:gd name="connsiteX9" fmla="*/ 2532316 w 3381375"/>
              <a:gd name="connsiteY9" fmla="*/ 357854 h 2700337"/>
              <a:gd name="connsiteX10" fmla="*/ 2532316 w 3381375"/>
              <a:gd name="connsiteY10" fmla="*/ 481679 h 2700337"/>
              <a:gd name="connsiteX11" fmla="*/ 1426940 w 3381375"/>
              <a:gd name="connsiteY11" fmla="*/ 481679 h 2700337"/>
              <a:gd name="connsiteX12" fmla="*/ 1384554 w 3381375"/>
              <a:gd name="connsiteY12" fmla="*/ 464915 h 2700337"/>
              <a:gd name="connsiteX13" fmla="*/ 1021461 w 3381375"/>
              <a:gd name="connsiteY13" fmla="*/ 123825 h 2700337"/>
              <a:gd name="connsiteX14" fmla="*/ 126492 w 3381375"/>
              <a:gd name="connsiteY14" fmla="*/ 123825 h 2700337"/>
              <a:gd name="connsiteX15" fmla="*/ 123825 w 3381375"/>
              <a:gd name="connsiteY15" fmla="*/ 610648 h 2700337"/>
              <a:gd name="connsiteX16" fmla="*/ 123825 w 3381375"/>
              <a:gd name="connsiteY16" fmla="*/ 2576513 h 2700337"/>
              <a:gd name="connsiteX17" fmla="*/ 3257550 w 3381375"/>
              <a:gd name="connsiteY17" fmla="*/ 2576513 h 2700337"/>
              <a:gd name="connsiteX18" fmla="*/ 3257550 w 3381375"/>
              <a:gd name="connsiteY18" fmla="*/ 481775 h 2700337"/>
              <a:gd name="connsiteX19" fmla="*/ 2902077 w 3381375"/>
              <a:gd name="connsiteY19" fmla="*/ 481775 h 2700337"/>
              <a:gd name="connsiteX20" fmla="*/ 2902077 w 3381375"/>
              <a:gd name="connsiteY20" fmla="*/ 357950 h 2700337"/>
              <a:gd name="connsiteX21" fmla="*/ 3319463 w 3381375"/>
              <a:gd name="connsiteY21" fmla="*/ 357950 h 2700337"/>
              <a:gd name="connsiteX22" fmla="*/ 3381375 w 3381375"/>
              <a:gd name="connsiteY22" fmla="*/ 419862 h 2700337"/>
              <a:gd name="connsiteX23" fmla="*/ 3381375 w 3381375"/>
              <a:gd name="connsiteY23" fmla="*/ 2638425 h 2700337"/>
              <a:gd name="connsiteX24" fmla="*/ 3319463 w 3381375"/>
              <a:gd name="connsiteY24" fmla="*/ 2700338 h 27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81375" h="2700337">
                <a:moveTo>
                  <a:pt x="3319463" y="2700338"/>
                </a:moveTo>
                <a:lnTo>
                  <a:pt x="61913" y="2700338"/>
                </a:lnTo>
                <a:cubicBezTo>
                  <a:pt x="27718" y="2700338"/>
                  <a:pt x="0" y="2672620"/>
                  <a:pt x="0" y="2638425"/>
                </a:cubicBezTo>
                <a:lnTo>
                  <a:pt x="0" y="610362"/>
                </a:lnTo>
                <a:lnTo>
                  <a:pt x="3048" y="61532"/>
                </a:lnTo>
                <a:cubicBezTo>
                  <a:pt x="3239" y="27527"/>
                  <a:pt x="30861" y="0"/>
                  <a:pt x="64961" y="0"/>
                </a:cubicBezTo>
                <a:lnTo>
                  <a:pt x="1046036" y="0"/>
                </a:lnTo>
                <a:cubicBezTo>
                  <a:pt x="1061752" y="0"/>
                  <a:pt x="1076992" y="6001"/>
                  <a:pt x="1088422" y="16764"/>
                </a:cubicBezTo>
                <a:lnTo>
                  <a:pt x="1451515" y="357854"/>
                </a:lnTo>
                <a:lnTo>
                  <a:pt x="2532316" y="357854"/>
                </a:lnTo>
                <a:lnTo>
                  <a:pt x="2532316" y="481679"/>
                </a:lnTo>
                <a:lnTo>
                  <a:pt x="1426940" y="481679"/>
                </a:lnTo>
                <a:cubicBezTo>
                  <a:pt x="1411224" y="481679"/>
                  <a:pt x="1395984" y="475679"/>
                  <a:pt x="1384554" y="464915"/>
                </a:cubicBezTo>
                <a:lnTo>
                  <a:pt x="1021461" y="123825"/>
                </a:lnTo>
                <a:lnTo>
                  <a:pt x="126492" y="123825"/>
                </a:lnTo>
                <a:lnTo>
                  <a:pt x="123825" y="610648"/>
                </a:lnTo>
                <a:lnTo>
                  <a:pt x="123825" y="2576513"/>
                </a:lnTo>
                <a:lnTo>
                  <a:pt x="3257550" y="2576513"/>
                </a:lnTo>
                <a:lnTo>
                  <a:pt x="3257550" y="481775"/>
                </a:lnTo>
                <a:lnTo>
                  <a:pt x="2902077" y="481775"/>
                </a:lnTo>
                <a:lnTo>
                  <a:pt x="2902077" y="357950"/>
                </a:lnTo>
                <a:lnTo>
                  <a:pt x="3319463" y="357950"/>
                </a:lnTo>
                <a:cubicBezTo>
                  <a:pt x="3353657" y="357950"/>
                  <a:pt x="3381375" y="385667"/>
                  <a:pt x="3381375" y="419862"/>
                </a:cubicBezTo>
                <a:lnTo>
                  <a:pt x="3381375" y="2638425"/>
                </a:lnTo>
                <a:cubicBezTo>
                  <a:pt x="3381375" y="2672620"/>
                  <a:pt x="3353657" y="2700338"/>
                  <a:pt x="3319463" y="2700338"/>
                </a:cubicBezTo>
                <a:close/>
              </a:path>
            </a:pathLst>
          </a:custGeom>
          <a:solidFill>
            <a:schemeClr val="tx1"/>
          </a:solidFill>
          <a:ln w="9525" cap="flat">
            <a:noFill/>
            <a:prstDash val="solid"/>
            <a:miter/>
          </a:ln>
        </p:spPr>
        <p:txBody>
          <a:bodyPr rtlCol="0" anchor="ctr"/>
          <a:lstStyle/>
          <a:p>
            <a:endParaRPr lang="en-GB" dirty="0"/>
          </a:p>
        </p:txBody>
      </p:sp>
      <p:sp>
        <p:nvSpPr>
          <p:cNvPr id="102" name="Graphic 98">
            <a:extLst>
              <a:ext uri="{FF2B5EF4-FFF2-40B4-BE49-F238E27FC236}">
                <a16:creationId xmlns:a16="http://schemas.microsoft.com/office/drawing/2014/main" id="{5316CD75-62BB-1A9A-1F09-DBD369F2F519}"/>
              </a:ext>
            </a:extLst>
          </p:cNvPr>
          <p:cNvSpPr/>
          <p:nvPr/>
        </p:nvSpPr>
        <p:spPr>
          <a:xfrm>
            <a:off x="3697394" y="1919828"/>
            <a:ext cx="234680" cy="292736"/>
          </a:xfrm>
          <a:custGeom>
            <a:avLst/>
            <a:gdLst>
              <a:gd name="connsiteX0" fmla="*/ 2559463 w 2733675"/>
              <a:gd name="connsiteY0" fmla="*/ 376714 h 3409950"/>
              <a:gd name="connsiteX1" fmla="*/ 2473262 w 2733675"/>
              <a:gd name="connsiteY1" fmla="*/ 465582 h 3409950"/>
              <a:gd name="connsiteX2" fmla="*/ 2609945 w 2733675"/>
              <a:gd name="connsiteY2" fmla="*/ 744569 h 3409950"/>
              <a:gd name="connsiteX3" fmla="*/ 2260949 w 2733675"/>
              <a:gd name="connsiteY3" fmla="*/ 1172432 h 3409950"/>
              <a:gd name="connsiteX4" fmla="*/ 1366933 w 2733675"/>
              <a:gd name="connsiteY4" fmla="*/ 1365314 h 3409950"/>
              <a:gd name="connsiteX5" fmla="*/ 472916 w 2733675"/>
              <a:gd name="connsiteY5" fmla="*/ 1172432 h 3409950"/>
              <a:gd name="connsiteX6" fmla="*/ 123920 w 2733675"/>
              <a:gd name="connsiteY6" fmla="*/ 744569 h 3409950"/>
              <a:gd name="connsiteX7" fmla="*/ 472916 w 2733675"/>
              <a:gd name="connsiteY7" fmla="*/ 316706 h 3409950"/>
              <a:gd name="connsiteX8" fmla="*/ 1366933 w 2733675"/>
              <a:gd name="connsiteY8" fmla="*/ 123825 h 3409950"/>
              <a:gd name="connsiteX9" fmla="*/ 2177891 w 2733675"/>
              <a:gd name="connsiteY9" fmla="*/ 276987 h 3409950"/>
              <a:gd name="connsiteX10" fmla="*/ 2227421 w 2733675"/>
              <a:gd name="connsiteY10" fmla="*/ 163544 h 3409950"/>
              <a:gd name="connsiteX11" fmla="*/ 1366838 w 2733675"/>
              <a:gd name="connsiteY11" fmla="*/ 0 h 3409950"/>
              <a:gd name="connsiteX12" fmla="*/ 415385 w 2733675"/>
              <a:gd name="connsiteY12" fmla="*/ 206978 h 3409950"/>
              <a:gd name="connsiteX13" fmla="*/ 0 w 2733675"/>
              <a:gd name="connsiteY13" fmla="*/ 744569 h 3409950"/>
              <a:gd name="connsiteX14" fmla="*/ 0 w 2733675"/>
              <a:gd name="connsiteY14" fmla="*/ 2665381 h 3409950"/>
              <a:gd name="connsiteX15" fmla="*/ 415385 w 2733675"/>
              <a:gd name="connsiteY15" fmla="*/ 3202972 h 3409950"/>
              <a:gd name="connsiteX16" fmla="*/ 1366838 w 2733675"/>
              <a:gd name="connsiteY16" fmla="*/ 3409950 h 3409950"/>
              <a:gd name="connsiteX17" fmla="*/ 2318290 w 2733675"/>
              <a:gd name="connsiteY17" fmla="*/ 3202972 h 3409950"/>
              <a:gd name="connsiteX18" fmla="*/ 2733675 w 2733675"/>
              <a:gd name="connsiteY18" fmla="*/ 2665381 h 3409950"/>
              <a:gd name="connsiteX19" fmla="*/ 2733675 w 2733675"/>
              <a:gd name="connsiteY19" fmla="*/ 744569 h 3409950"/>
              <a:gd name="connsiteX20" fmla="*/ 2559463 w 2733675"/>
              <a:gd name="connsiteY20" fmla="*/ 376714 h 3409950"/>
              <a:gd name="connsiteX21" fmla="*/ 2609850 w 2733675"/>
              <a:gd name="connsiteY21" fmla="*/ 2665381 h 3409950"/>
              <a:gd name="connsiteX22" fmla="*/ 2260854 w 2733675"/>
              <a:gd name="connsiteY22" fmla="*/ 3093244 h 3409950"/>
              <a:gd name="connsiteX23" fmla="*/ 1366838 w 2733675"/>
              <a:gd name="connsiteY23" fmla="*/ 3286125 h 3409950"/>
              <a:gd name="connsiteX24" fmla="*/ 472821 w 2733675"/>
              <a:gd name="connsiteY24" fmla="*/ 3093244 h 3409950"/>
              <a:gd name="connsiteX25" fmla="*/ 123825 w 2733675"/>
              <a:gd name="connsiteY25" fmla="*/ 2665381 h 3409950"/>
              <a:gd name="connsiteX26" fmla="*/ 123825 w 2733675"/>
              <a:gd name="connsiteY26" fmla="*/ 2019110 h 3409950"/>
              <a:gd name="connsiteX27" fmla="*/ 415385 w 2733675"/>
              <a:gd name="connsiteY27" fmla="*/ 2242566 h 3409950"/>
              <a:gd name="connsiteX28" fmla="*/ 1366838 w 2733675"/>
              <a:gd name="connsiteY28" fmla="*/ 2449545 h 3409950"/>
              <a:gd name="connsiteX29" fmla="*/ 2318290 w 2733675"/>
              <a:gd name="connsiteY29" fmla="*/ 2242566 h 3409950"/>
              <a:gd name="connsiteX30" fmla="*/ 2609850 w 2733675"/>
              <a:gd name="connsiteY30" fmla="*/ 2019110 h 3409950"/>
              <a:gd name="connsiteX31" fmla="*/ 2609850 w 2733675"/>
              <a:gd name="connsiteY31" fmla="*/ 2665381 h 3409950"/>
              <a:gd name="connsiteX32" fmla="*/ 2609850 w 2733675"/>
              <a:gd name="connsiteY32" fmla="*/ 1690402 h 3409950"/>
              <a:gd name="connsiteX33" fmla="*/ 2609469 w 2733675"/>
              <a:gd name="connsiteY33" fmla="*/ 1690402 h 3409950"/>
              <a:gd name="connsiteX34" fmla="*/ 2609850 w 2733675"/>
              <a:gd name="connsiteY34" fmla="*/ 1704975 h 3409950"/>
              <a:gd name="connsiteX35" fmla="*/ 2260854 w 2733675"/>
              <a:gd name="connsiteY35" fmla="*/ 2132838 h 3409950"/>
              <a:gd name="connsiteX36" fmla="*/ 1366838 w 2733675"/>
              <a:gd name="connsiteY36" fmla="*/ 2325719 h 3409950"/>
              <a:gd name="connsiteX37" fmla="*/ 472821 w 2733675"/>
              <a:gd name="connsiteY37" fmla="*/ 2132838 h 3409950"/>
              <a:gd name="connsiteX38" fmla="*/ 123825 w 2733675"/>
              <a:gd name="connsiteY38" fmla="*/ 1704975 h 3409950"/>
              <a:gd name="connsiteX39" fmla="*/ 123825 w 2733675"/>
              <a:gd name="connsiteY39" fmla="*/ 1058704 h 3409950"/>
              <a:gd name="connsiteX40" fmla="*/ 415385 w 2733675"/>
              <a:gd name="connsiteY40" fmla="*/ 1282160 h 3409950"/>
              <a:gd name="connsiteX41" fmla="*/ 1366838 w 2733675"/>
              <a:gd name="connsiteY41" fmla="*/ 1489139 h 3409950"/>
              <a:gd name="connsiteX42" fmla="*/ 2318290 w 2733675"/>
              <a:gd name="connsiteY42" fmla="*/ 1282160 h 3409950"/>
              <a:gd name="connsiteX43" fmla="*/ 2609850 w 2733675"/>
              <a:gd name="connsiteY43" fmla="*/ 1058704 h 3409950"/>
              <a:gd name="connsiteX44" fmla="*/ 2609850 w 2733675"/>
              <a:gd name="connsiteY44" fmla="*/ 1690402 h 340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33675" h="3409950">
                <a:moveTo>
                  <a:pt x="2559463" y="376714"/>
                </a:moveTo>
                <a:lnTo>
                  <a:pt x="2473262" y="465582"/>
                </a:lnTo>
                <a:cubicBezTo>
                  <a:pt x="2563940" y="553593"/>
                  <a:pt x="2609945" y="647414"/>
                  <a:pt x="2609945" y="744569"/>
                </a:cubicBezTo>
                <a:cubicBezTo>
                  <a:pt x="2609945" y="902780"/>
                  <a:pt x="2486025" y="1054703"/>
                  <a:pt x="2260949" y="1172432"/>
                </a:cubicBezTo>
                <a:cubicBezTo>
                  <a:pt x="2023205" y="1296829"/>
                  <a:pt x="1705642" y="1365314"/>
                  <a:pt x="1366933" y="1365314"/>
                </a:cubicBezTo>
                <a:cubicBezTo>
                  <a:pt x="1028224" y="1365314"/>
                  <a:pt x="710660" y="1296829"/>
                  <a:pt x="472916" y="1172432"/>
                </a:cubicBezTo>
                <a:cubicBezTo>
                  <a:pt x="247841" y="1054703"/>
                  <a:pt x="123920" y="902780"/>
                  <a:pt x="123920" y="744569"/>
                </a:cubicBezTo>
                <a:cubicBezTo>
                  <a:pt x="123920" y="586359"/>
                  <a:pt x="247841" y="434435"/>
                  <a:pt x="472916" y="316706"/>
                </a:cubicBezTo>
                <a:cubicBezTo>
                  <a:pt x="710660" y="192310"/>
                  <a:pt x="1028224" y="123825"/>
                  <a:pt x="1366933" y="123825"/>
                </a:cubicBezTo>
                <a:cubicBezTo>
                  <a:pt x="1663732" y="123825"/>
                  <a:pt x="1951768" y="178213"/>
                  <a:pt x="2177891" y="276987"/>
                </a:cubicBezTo>
                <a:lnTo>
                  <a:pt x="2227421" y="163544"/>
                </a:lnTo>
                <a:cubicBezTo>
                  <a:pt x="1985867" y="58103"/>
                  <a:pt x="1680305" y="0"/>
                  <a:pt x="1366838" y="0"/>
                </a:cubicBezTo>
                <a:cubicBezTo>
                  <a:pt x="1008507" y="0"/>
                  <a:pt x="670560" y="73533"/>
                  <a:pt x="415385" y="206978"/>
                </a:cubicBezTo>
                <a:cubicBezTo>
                  <a:pt x="147542" y="347091"/>
                  <a:pt x="0" y="538067"/>
                  <a:pt x="0" y="744569"/>
                </a:cubicBezTo>
                <a:lnTo>
                  <a:pt x="0" y="2665381"/>
                </a:lnTo>
                <a:cubicBezTo>
                  <a:pt x="0" y="2871883"/>
                  <a:pt x="147542" y="3062764"/>
                  <a:pt x="415385" y="3202972"/>
                </a:cubicBezTo>
                <a:cubicBezTo>
                  <a:pt x="670560" y="3336417"/>
                  <a:pt x="1008412" y="3409950"/>
                  <a:pt x="1366838" y="3409950"/>
                </a:cubicBezTo>
                <a:cubicBezTo>
                  <a:pt x="1725263" y="3409950"/>
                  <a:pt x="2063115" y="3336417"/>
                  <a:pt x="2318290" y="3202972"/>
                </a:cubicBezTo>
                <a:cubicBezTo>
                  <a:pt x="2586133" y="3062859"/>
                  <a:pt x="2733675" y="2871883"/>
                  <a:pt x="2733675" y="2665381"/>
                </a:cubicBezTo>
                <a:lnTo>
                  <a:pt x="2733675" y="744569"/>
                </a:lnTo>
                <a:cubicBezTo>
                  <a:pt x="2733675" y="614553"/>
                  <a:pt x="2673382" y="487394"/>
                  <a:pt x="2559463" y="376714"/>
                </a:cubicBezTo>
                <a:close/>
                <a:moveTo>
                  <a:pt x="2609850" y="2665381"/>
                </a:moveTo>
                <a:cubicBezTo>
                  <a:pt x="2609850" y="2823591"/>
                  <a:pt x="2485930" y="2975515"/>
                  <a:pt x="2260854" y="3093244"/>
                </a:cubicBezTo>
                <a:cubicBezTo>
                  <a:pt x="2023110" y="3217640"/>
                  <a:pt x="1705547" y="3286125"/>
                  <a:pt x="1366838" y="3286125"/>
                </a:cubicBezTo>
                <a:cubicBezTo>
                  <a:pt x="1028129" y="3286125"/>
                  <a:pt x="710565" y="3217640"/>
                  <a:pt x="472821" y="3093244"/>
                </a:cubicBezTo>
                <a:cubicBezTo>
                  <a:pt x="247745" y="2975515"/>
                  <a:pt x="123825" y="2823591"/>
                  <a:pt x="123825" y="2665381"/>
                </a:cubicBezTo>
                <a:lnTo>
                  <a:pt x="123825" y="2019110"/>
                </a:lnTo>
                <a:cubicBezTo>
                  <a:pt x="193548" y="2102072"/>
                  <a:pt x="291560" y="2177796"/>
                  <a:pt x="415385" y="2242566"/>
                </a:cubicBezTo>
                <a:cubicBezTo>
                  <a:pt x="670560" y="2376011"/>
                  <a:pt x="1008412" y="2449545"/>
                  <a:pt x="1366838" y="2449545"/>
                </a:cubicBezTo>
                <a:cubicBezTo>
                  <a:pt x="1725263" y="2449545"/>
                  <a:pt x="2063115" y="2376011"/>
                  <a:pt x="2318290" y="2242566"/>
                </a:cubicBezTo>
                <a:cubicBezTo>
                  <a:pt x="2442115" y="2177796"/>
                  <a:pt x="2540127" y="2102168"/>
                  <a:pt x="2609850" y="2019110"/>
                </a:cubicBezTo>
                <a:lnTo>
                  <a:pt x="2609850" y="2665381"/>
                </a:lnTo>
                <a:close/>
                <a:moveTo>
                  <a:pt x="2609850" y="1690402"/>
                </a:moveTo>
                <a:lnTo>
                  <a:pt x="2609469" y="1690402"/>
                </a:lnTo>
                <a:cubicBezTo>
                  <a:pt x="2609660" y="1695260"/>
                  <a:pt x="2609850" y="1700117"/>
                  <a:pt x="2609850" y="1704975"/>
                </a:cubicBezTo>
                <a:cubicBezTo>
                  <a:pt x="2609850" y="1863185"/>
                  <a:pt x="2485930" y="2015109"/>
                  <a:pt x="2260854" y="2132838"/>
                </a:cubicBezTo>
                <a:cubicBezTo>
                  <a:pt x="2023110" y="2257235"/>
                  <a:pt x="1705547" y="2325719"/>
                  <a:pt x="1366838" y="2325719"/>
                </a:cubicBezTo>
                <a:cubicBezTo>
                  <a:pt x="1028129" y="2325719"/>
                  <a:pt x="710565" y="2257235"/>
                  <a:pt x="472821" y="2132838"/>
                </a:cubicBezTo>
                <a:cubicBezTo>
                  <a:pt x="247745" y="2015109"/>
                  <a:pt x="123825" y="1863185"/>
                  <a:pt x="123825" y="1704975"/>
                </a:cubicBezTo>
                <a:lnTo>
                  <a:pt x="123825" y="1058704"/>
                </a:lnTo>
                <a:cubicBezTo>
                  <a:pt x="193548" y="1141667"/>
                  <a:pt x="291560" y="1217390"/>
                  <a:pt x="415385" y="1282160"/>
                </a:cubicBezTo>
                <a:cubicBezTo>
                  <a:pt x="670560" y="1415606"/>
                  <a:pt x="1008412" y="1489139"/>
                  <a:pt x="1366838" y="1489139"/>
                </a:cubicBezTo>
                <a:cubicBezTo>
                  <a:pt x="1725263" y="1489139"/>
                  <a:pt x="2063115" y="1415606"/>
                  <a:pt x="2318290" y="1282160"/>
                </a:cubicBezTo>
                <a:cubicBezTo>
                  <a:pt x="2442115" y="1217390"/>
                  <a:pt x="2540127" y="1141762"/>
                  <a:pt x="2609850" y="1058704"/>
                </a:cubicBezTo>
                <a:lnTo>
                  <a:pt x="2609850" y="1690402"/>
                </a:lnTo>
                <a:close/>
              </a:path>
            </a:pathLst>
          </a:custGeom>
          <a:solidFill>
            <a:schemeClr val="tx1"/>
          </a:solidFill>
          <a:ln w="9525" cap="flat">
            <a:noFill/>
            <a:prstDash val="solid"/>
            <a:miter/>
          </a:ln>
        </p:spPr>
        <p:txBody>
          <a:bodyPr rtlCol="0" anchor="ctr"/>
          <a:lstStyle/>
          <a:p>
            <a:endParaRPr lang="en-GB"/>
          </a:p>
        </p:txBody>
      </p:sp>
      <p:sp>
        <p:nvSpPr>
          <p:cNvPr id="105" name="Graphic 103">
            <a:extLst>
              <a:ext uri="{FF2B5EF4-FFF2-40B4-BE49-F238E27FC236}">
                <a16:creationId xmlns:a16="http://schemas.microsoft.com/office/drawing/2014/main" id="{E1CA2242-6665-CC81-2E2A-9F3DF44284D7}"/>
              </a:ext>
            </a:extLst>
          </p:cNvPr>
          <p:cNvSpPr/>
          <p:nvPr/>
        </p:nvSpPr>
        <p:spPr>
          <a:xfrm>
            <a:off x="6111241" y="1911917"/>
            <a:ext cx="294640" cy="297064"/>
          </a:xfrm>
          <a:custGeom>
            <a:avLst/>
            <a:gdLst>
              <a:gd name="connsiteX0" fmla="*/ 3377565 w 3377660"/>
              <a:gd name="connsiteY0" fmla="*/ 1010984 h 3405473"/>
              <a:gd name="connsiteX1" fmla="*/ 3377565 w 3377660"/>
              <a:gd name="connsiteY1" fmla="*/ 887159 h 3405473"/>
              <a:gd name="connsiteX2" fmla="*/ 3071241 w 3377660"/>
              <a:gd name="connsiteY2" fmla="*/ 887159 h 3405473"/>
              <a:gd name="connsiteX3" fmla="*/ 3071241 w 3377660"/>
              <a:gd name="connsiteY3" fmla="*/ 382143 h 3405473"/>
              <a:gd name="connsiteX4" fmla="*/ 3009329 w 3377660"/>
              <a:gd name="connsiteY4" fmla="*/ 320231 h 3405473"/>
              <a:gd name="connsiteX5" fmla="*/ 2490407 w 3377660"/>
              <a:gd name="connsiteY5" fmla="*/ 320231 h 3405473"/>
              <a:gd name="connsiteX6" fmla="*/ 2490407 w 3377660"/>
              <a:gd name="connsiteY6" fmla="*/ 0 h 3405473"/>
              <a:gd name="connsiteX7" fmla="*/ 2366582 w 3377660"/>
              <a:gd name="connsiteY7" fmla="*/ 0 h 3405473"/>
              <a:gd name="connsiteX8" fmla="*/ 2366582 w 3377660"/>
              <a:gd name="connsiteY8" fmla="*/ 320231 h 3405473"/>
              <a:gd name="connsiteX9" fmla="*/ 2216087 w 3377660"/>
              <a:gd name="connsiteY9" fmla="*/ 320231 h 3405473"/>
              <a:gd name="connsiteX10" fmla="*/ 2216087 w 3377660"/>
              <a:gd name="connsiteY10" fmla="*/ 444056 h 3405473"/>
              <a:gd name="connsiteX11" fmla="*/ 2947511 w 3377660"/>
              <a:gd name="connsiteY11" fmla="*/ 444056 h 3405473"/>
              <a:gd name="connsiteX12" fmla="*/ 2947511 w 3377660"/>
              <a:gd name="connsiteY12" fmla="*/ 2961418 h 3405473"/>
              <a:gd name="connsiteX13" fmla="*/ 430149 w 3377660"/>
              <a:gd name="connsiteY13" fmla="*/ 2961418 h 3405473"/>
              <a:gd name="connsiteX14" fmla="*/ 430149 w 3377660"/>
              <a:gd name="connsiteY14" fmla="*/ 444056 h 3405473"/>
              <a:gd name="connsiteX15" fmla="*/ 1882712 w 3377660"/>
              <a:gd name="connsiteY15" fmla="*/ 444056 h 3405473"/>
              <a:gd name="connsiteX16" fmla="*/ 1882712 w 3377660"/>
              <a:gd name="connsiteY16" fmla="*/ 320231 h 3405473"/>
              <a:gd name="connsiteX17" fmla="*/ 1729835 w 3377660"/>
              <a:gd name="connsiteY17" fmla="*/ 320231 h 3405473"/>
              <a:gd name="connsiteX18" fmla="*/ 1729835 w 3377660"/>
              <a:gd name="connsiteY18" fmla="*/ 0 h 3405473"/>
              <a:gd name="connsiteX19" fmla="*/ 1606010 w 3377660"/>
              <a:gd name="connsiteY19" fmla="*/ 0 h 3405473"/>
              <a:gd name="connsiteX20" fmla="*/ 1606010 w 3377660"/>
              <a:gd name="connsiteY20" fmla="*/ 320231 h 3405473"/>
              <a:gd name="connsiteX21" fmla="*/ 969169 w 3377660"/>
              <a:gd name="connsiteY21" fmla="*/ 320231 h 3405473"/>
              <a:gd name="connsiteX22" fmla="*/ 969169 w 3377660"/>
              <a:gd name="connsiteY22" fmla="*/ 0 h 3405473"/>
              <a:gd name="connsiteX23" fmla="*/ 845344 w 3377660"/>
              <a:gd name="connsiteY23" fmla="*/ 0 h 3405473"/>
              <a:gd name="connsiteX24" fmla="*/ 845344 w 3377660"/>
              <a:gd name="connsiteY24" fmla="*/ 320231 h 3405473"/>
              <a:gd name="connsiteX25" fmla="*/ 368237 w 3377660"/>
              <a:gd name="connsiteY25" fmla="*/ 320231 h 3405473"/>
              <a:gd name="connsiteX26" fmla="*/ 306324 w 3377660"/>
              <a:gd name="connsiteY26" fmla="*/ 382143 h 3405473"/>
              <a:gd name="connsiteX27" fmla="*/ 306324 w 3377660"/>
              <a:gd name="connsiteY27" fmla="*/ 887159 h 3405473"/>
              <a:gd name="connsiteX28" fmla="*/ 0 w 3377660"/>
              <a:gd name="connsiteY28" fmla="*/ 887159 h 3405473"/>
              <a:gd name="connsiteX29" fmla="*/ 0 w 3377660"/>
              <a:gd name="connsiteY29" fmla="*/ 1010984 h 3405473"/>
              <a:gd name="connsiteX30" fmla="*/ 306324 w 3377660"/>
              <a:gd name="connsiteY30" fmla="*/ 1010984 h 3405473"/>
              <a:gd name="connsiteX31" fmla="*/ 306324 w 3377660"/>
              <a:gd name="connsiteY31" fmla="*/ 1647825 h 3405473"/>
              <a:gd name="connsiteX32" fmla="*/ 0 w 3377660"/>
              <a:gd name="connsiteY32" fmla="*/ 1647825 h 3405473"/>
              <a:gd name="connsiteX33" fmla="*/ 0 w 3377660"/>
              <a:gd name="connsiteY33" fmla="*/ 1771650 h 3405473"/>
              <a:gd name="connsiteX34" fmla="*/ 306324 w 3377660"/>
              <a:gd name="connsiteY34" fmla="*/ 1771650 h 3405473"/>
              <a:gd name="connsiteX35" fmla="*/ 306324 w 3377660"/>
              <a:gd name="connsiteY35" fmla="*/ 2408492 h 3405473"/>
              <a:gd name="connsiteX36" fmla="*/ 0 w 3377660"/>
              <a:gd name="connsiteY36" fmla="*/ 2408492 h 3405473"/>
              <a:gd name="connsiteX37" fmla="*/ 0 w 3377660"/>
              <a:gd name="connsiteY37" fmla="*/ 2532316 h 3405473"/>
              <a:gd name="connsiteX38" fmla="*/ 306324 w 3377660"/>
              <a:gd name="connsiteY38" fmla="*/ 2532316 h 3405473"/>
              <a:gd name="connsiteX39" fmla="*/ 306324 w 3377660"/>
              <a:gd name="connsiteY39" fmla="*/ 3023330 h 3405473"/>
              <a:gd name="connsiteX40" fmla="*/ 368237 w 3377660"/>
              <a:gd name="connsiteY40" fmla="*/ 3085243 h 3405473"/>
              <a:gd name="connsiteX41" fmla="*/ 845344 w 3377660"/>
              <a:gd name="connsiteY41" fmla="*/ 3085243 h 3405473"/>
              <a:gd name="connsiteX42" fmla="*/ 845344 w 3377660"/>
              <a:gd name="connsiteY42" fmla="*/ 3405473 h 3405473"/>
              <a:gd name="connsiteX43" fmla="*/ 969169 w 3377660"/>
              <a:gd name="connsiteY43" fmla="*/ 3405473 h 3405473"/>
              <a:gd name="connsiteX44" fmla="*/ 969169 w 3377660"/>
              <a:gd name="connsiteY44" fmla="*/ 3085243 h 3405473"/>
              <a:gd name="connsiteX45" fmla="*/ 1606010 w 3377660"/>
              <a:gd name="connsiteY45" fmla="*/ 3085243 h 3405473"/>
              <a:gd name="connsiteX46" fmla="*/ 1606010 w 3377660"/>
              <a:gd name="connsiteY46" fmla="*/ 3405473 h 3405473"/>
              <a:gd name="connsiteX47" fmla="*/ 1729835 w 3377660"/>
              <a:gd name="connsiteY47" fmla="*/ 3405473 h 3405473"/>
              <a:gd name="connsiteX48" fmla="*/ 1729835 w 3377660"/>
              <a:gd name="connsiteY48" fmla="*/ 3085243 h 3405473"/>
              <a:gd name="connsiteX49" fmla="*/ 2366677 w 3377660"/>
              <a:gd name="connsiteY49" fmla="*/ 3085243 h 3405473"/>
              <a:gd name="connsiteX50" fmla="*/ 2366677 w 3377660"/>
              <a:gd name="connsiteY50" fmla="*/ 3405473 h 3405473"/>
              <a:gd name="connsiteX51" fmla="*/ 2490502 w 3377660"/>
              <a:gd name="connsiteY51" fmla="*/ 3405473 h 3405473"/>
              <a:gd name="connsiteX52" fmla="*/ 2490502 w 3377660"/>
              <a:gd name="connsiteY52" fmla="*/ 3085243 h 3405473"/>
              <a:gd name="connsiteX53" fmla="*/ 3009424 w 3377660"/>
              <a:gd name="connsiteY53" fmla="*/ 3085243 h 3405473"/>
              <a:gd name="connsiteX54" fmla="*/ 3071336 w 3377660"/>
              <a:gd name="connsiteY54" fmla="*/ 3023330 h 3405473"/>
              <a:gd name="connsiteX55" fmla="*/ 3071336 w 3377660"/>
              <a:gd name="connsiteY55" fmla="*/ 2532316 h 3405473"/>
              <a:gd name="connsiteX56" fmla="*/ 3377660 w 3377660"/>
              <a:gd name="connsiteY56" fmla="*/ 2532316 h 3405473"/>
              <a:gd name="connsiteX57" fmla="*/ 3377660 w 3377660"/>
              <a:gd name="connsiteY57" fmla="*/ 2408492 h 3405473"/>
              <a:gd name="connsiteX58" fmla="*/ 3071336 w 3377660"/>
              <a:gd name="connsiteY58" fmla="*/ 2408492 h 3405473"/>
              <a:gd name="connsiteX59" fmla="*/ 3071336 w 3377660"/>
              <a:gd name="connsiteY59" fmla="*/ 1771650 h 3405473"/>
              <a:gd name="connsiteX60" fmla="*/ 3377660 w 3377660"/>
              <a:gd name="connsiteY60" fmla="*/ 1771650 h 3405473"/>
              <a:gd name="connsiteX61" fmla="*/ 3377660 w 3377660"/>
              <a:gd name="connsiteY61" fmla="*/ 1647825 h 3405473"/>
              <a:gd name="connsiteX62" fmla="*/ 3071336 w 3377660"/>
              <a:gd name="connsiteY62" fmla="*/ 1647825 h 3405473"/>
              <a:gd name="connsiteX63" fmla="*/ 3071336 w 3377660"/>
              <a:gd name="connsiteY63" fmla="*/ 1010984 h 3405473"/>
              <a:gd name="connsiteX64" fmla="*/ 3377660 w 3377660"/>
              <a:gd name="connsiteY64" fmla="*/ 1010984 h 340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7660" h="3405473">
                <a:moveTo>
                  <a:pt x="3377565" y="1010984"/>
                </a:moveTo>
                <a:lnTo>
                  <a:pt x="3377565" y="887159"/>
                </a:lnTo>
                <a:lnTo>
                  <a:pt x="3071241" y="887159"/>
                </a:lnTo>
                <a:lnTo>
                  <a:pt x="3071241" y="382143"/>
                </a:lnTo>
                <a:cubicBezTo>
                  <a:pt x="3071241" y="347948"/>
                  <a:pt x="3043523" y="320231"/>
                  <a:pt x="3009329" y="320231"/>
                </a:cubicBezTo>
                <a:lnTo>
                  <a:pt x="2490407" y="320231"/>
                </a:lnTo>
                <a:lnTo>
                  <a:pt x="2490407" y="0"/>
                </a:lnTo>
                <a:lnTo>
                  <a:pt x="2366582" y="0"/>
                </a:lnTo>
                <a:lnTo>
                  <a:pt x="2366582" y="320231"/>
                </a:lnTo>
                <a:lnTo>
                  <a:pt x="2216087" y="320231"/>
                </a:lnTo>
                <a:lnTo>
                  <a:pt x="2216087" y="444056"/>
                </a:lnTo>
                <a:lnTo>
                  <a:pt x="2947511" y="444056"/>
                </a:lnTo>
                <a:lnTo>
                  <a:pt x="2947511" y="2961418"/>
                </a:lnTo>
                <a:lnTo>
                  <a:pt x="430149" y="2961418"/>
                </a:lnTo>
                <a:lnTo>
                  <a:pt x="430149" y="444056"/>
                </a:lnTo>
                <a:lnTo>
                  <a:pt x="1882712" y="444056"/>
                </a:lnTo>
                <a:lnTo>
                  <a:pt x="1882712" y="320231"/>
                </a:lnTo>
                <a:lnTo>
                  <a:pt x="1729835" y="320231"/>
                </a:lnTo>
                <a:lnTo>
                  <a:pt x="1729835" y="0"/>
                </a:lnTo>
                <a:lnTo>
                  <a:pt x="1606010" y="0"/>
                </a:lnTo>
                <a:lnTo>
                  <a:pt x="1606010" y="320231"/>
                </a:lnTo>
                <a:lnTo>
                  <a:pt x="969169" y="320231"/>
                </a:lnTo>
                <a:lnTo>
                  <a:pt x="969169" y="0"/>
                </a:lnTo>
                <a:lnTo>
                  <a:pt x="845344" y="0"/>
                </a:lnTo>
                <a:lnTo>
                  <a:pt x="845344" y="320231"/>
                </a:lnTo>
                <a:lnTo>
                  <a:pt x="368237" y="320231"/>
                </a:lnTo>
                <a:cubicBezTo>
                  <a:pt x="334042" y="320231"/>
                  <a:pt x="306324" y="347948"/>
                  <a:pt x="306324" y="382143"/>
                </a:cubicBezTo>
                <a:lnTo>
                  <a:pt x="306324" y="887159"/>
                </a:lnTo>
                <a:lnTo>
                  <a:pt x="0" y="887159"/>
                </a:lnTo>
                <a:lnTo>
                  <a:pt x="0" y="1010984"/>
                </a:lnTo>
                <a:lnTo>
                  <a:pt x="306324" y="1010984"/>
                </a:lnTo>
                <a:lnTo>
                  <a:pt x="306324" y="1647825"/>
                </a:lnTo>
                <a:lnTo>
                  <a:pt x="0" y="1647825"/>
                </a:lnTo>
                <a:lnTo>
                  <a:pt x="0" y="1771650"/>
                </a:lnTo>
                <a:lnTo>
                  <a:pt x="306324" y="1771650"/>
                </a:lnTo>
                <a:lnTo>
                  <a:pt x="306324" y="2408492"/>
                </a:lnTo>
                <a:lnTo>
                  <a:pt x="0" y="2408492"/>
                </a:lnTo>
                <a:lnTo>
                  <a:pt x="0" y="2532316"/>
                </a:lnTo>
                <a:lnTo>
                  <a:pt x="306324" y="2532316"/>
                </a:lnTo>
                <a:lnTo>
                  <a:pt x="306324" y="3023330"/>
                </a:lnTo>
                <a:cubicBezTo>
                  <a:pt x="306324" y="3057525"/>
                  <a:pt x="334042" y="3085243"/>
                  <a:pt x="368237" y="3085243"/>
                </a:cubicBezTo>
                <a:lnTo>
                  <a:pt x="845344" y="3085243"/>
                </a:lnTo>
                <a:lnTo>
                  <a:pt x="845344" y="3405473"/>
                </a:lnTo>
                <a:lnTo>
                  <a:pt x="969169" y="3405473"/>
                </a:lnTo>
                <a:lnTo>
                  <a:pt x="969169" y="3085243"/>
                </a:lnTo>
                <a:lnTo>
                  <a:pt x="1606010" y="3085243"/>
                </a:lnTo>
                <a:lnTo>
                  <a:pt x="1606010" y="3405473"/>
                </a:lnTo>
                <a:lnTo>
                  <a:pt x="1729835" y="3405473"/>
                </a:lnTo>
                <a:lnTo>
                  <a:pt x="1729835" y="3085243"/>
                </a:lnTo>
                <a:lnTo>
                  <a:pt x="2366677" y="3085243"/>
                </a:lnTo>
                <a:lnTo>
                  <a:pt x="2366677" y="3405473"/>
                </a:lnTo>
                <a:lnTo>
                  <a:pt x="2490502" y="3405473"/>
                </a:lnTo>
                <a:lnTo>
                  <a:pt x="2490502" y="3085243"/>
                </a:lnTo>
                <a:lnTo>
                  <a:pt x="3009424" y="3085243"/>
                </a:lnTo>
                <a:cubicBezTo>
                  <a:pt x="3043619" y="3085243"/>
                  <a:pt x="3071336" y="3057525"/>
                  <a:pt x="3071336" y="3023330"/>
                </a:cubicBezTo>
                <a:lnTo>
                  <a:pt x="3071336" y="2532316"/>
                </a:lnTo>
                <a:lnTo>
                  <a:pt x="3377660" y="2532316"/>
                </a:lnTo>
                <a:lnTo>
                  <a:pt x="3377660" y="2408492"/>
                </a:lnTo>
                <a:lnTo>
                  <a:pt x="3071336" y="2408492"/>
                </a:lnTo>
                <a:lnTo>
                  <a:pt x="3071336" y="1771650"/>
                </a:lnTo>
                <a:lnTo>
                  <a:pt x="3377660" y="1771650"/>
                </a:lnTo>
                <a:lnTo>
                  <a:pt x="3377660" y="1647825"/>
                </a:lnTo>
                <a:lnTo>
                  <a:pt x="3071336" y="1647825"/>
                </a:lnTo>
                <a:lnTo>
                  <a:pt x="3071336" y="1010984"/>
                </a:lnTo>
                <a:lnTo>
                  <a:pt x="3377660" y="1010984"/>
                </a:lnTo>
                <a:close/>
              </a:path>
            </a:pathLst>
          </a:custGeom>
          <a:solidFill>
            <a:schemeClr val="tx1"/>
          </a:solidFill>
          <a:ln w="9525" cap="flat">
            <a:noFill/>
            <a:prstDash val="solid"/>
            <a:miter/>
          </a:ln>
        </p:spPr>
        <p:txBody>
          <a:bodyPr rtlCol="0" anchor="ctr"/>
          <a:lstStyle/>
          <a:p>
            <a:endParaRPr lang="en-GB"/>
          </a:p>
        </p:txBody>
      </p:sp>
      <p:sp>
        <p:nvSpPr>
          <p:cNvPr id="106" name="Graphic 103">
            <a:extLst>
              <a:ext uri="{FF2B5EF4-FFF2-40B4-BE49-F238E27FC236}">
                <a16:creationId xmlns:a16="http://schemas.microsoft.com/office/drawing/2014/main" id="{7782E2AC-92E5-908A-5CF2-CC5BEECF8387}"/>
              </a:ext>
            </a:extLst>
          </p:cNvPr>
          <p:cNvSpPr/>
          <p:nvPr/>
        </p:nvSpPr>
        <p:spPr>
          <a:xfrm>
            <a:off x="6111241" y="3296185"/>
            <a:ext cx="294640" cy="297064"/>
          </a:xfrm>
          <a:custGeom>
            <a:avLst/>
            <a:gdLst>
              <a:gd name="connsiteX0" fmla="*/ 3377565 w 3377660"/>
              <a:gd name="connsiteY0" fmla="*/ 1010984 h 3405473"/>
              <a:gd name="connsiteX1" fmla="*/ 3377565 w 3377660"/>
              <a:gd name="connsiteY1" fmla="*/ 887159 h 3405473"/>
              <a:gd name="connsiteX2" fmla="*/ 3071241 w 3377660"/>
              <a:gd name="connsiteY2" fmla="*/ 887159 h 3405473"/>
              <a:gd name="connsiteX3" fmla="*/ 3071241 w 3377660"/>
              <a:gd name="connsiteY3" fmla="*/ 382143 h 3405473"/>
              <a:gd name="connsiteX4" fmla="*/ 3009329 w 3377660"/>
              <a:gd name="connsiteY4" fmla="*/ 320231 h 3405473"/>
              <a:gd name="connsiteX5" fmla="*/ 2490407 w 3377660"/>
              <a:gd name="connsiteY5" fmla="*/ 320231 h 3405473"/>
              <a:gd name="connsiteX6" fmla="*/ 2490407 w 3377660"/>
              <a:gd name="connsiteY6" fmla="*/ 0 h 3405473"/>
              <a:gd name="connsiteX7" fmla="*/ 2366582 w 3377660"/>
              <a:gd name="connsiteY7" fmla="*/ 0 h 3405473"/>
              <a:gd name="connsiteX8" fmla="*/ 2366582 w 3377660"/>
              <a:gd name="connsiteY8" fmla="*/ 320231 h 3405473"/>
              <a:gd name="connsiteX9" fmla="*/ 2216087 w 3377660"/>
              <a:gd name="connsiteY9" fmla="*/ 320231 h 3405473"/>
              <a:gd name="connsiteX10" fmla="*/ 2216087 w 3377660"/>
              <a:gd name="connsiteY10" fmla="*/ 444056 h 3405473"/>
              <a:gd name="connsiteX11" fmla="*/ 2947511 w 3377660"/>
              <a:gd name="connsiteY11" fmla="*/ 444056 h 3405473"/>
              <a:gd name="connsiteX12" fmla="*/ 2947511 w 3377660"/>
              <a:gd name="connsiteY12" fmla="*/ 2961418 h 3405473"/>
              <a:gd name="connsiteX13" fmla="*/ 430149 w 3377660"/>
              <a:gd name="connsiteY13" fmla="*/ 2961418 h 3405473"/>
              <a:gd name="connsiteX14" fmla="*/ 430149 w 3377660"/>
              <a:gd name="connsiteY14" fmla="*/ 444056 h 3405473"/>
              <a:gd name="connsiteX15" fmla="*/ 1882712 w 3377660"/>
              <a:gd name="connsiteY15" fmla="*/ 444056 h 3405473"/>
              <a:gd name="connsiteX16" fmla="*/ 1882712 w 3377660"/>
              <a:gd name="connsiteY16" fmla="*/ 320231 h 3405473"/>
              <a:gd name="connsiteX17" fmla="*/ 1729835 w 3377660"/>
              <a:gd name="connsiteY17" fmla="*/ 320231 h 3405473"/>
              <a:gd name="connsiteX18" fmla="*/ 1729835 w 3377660"/>
              <a:gd name="connsiteY18" fmla="*/ 0 h 3405473"/>
              <a:gd name="connsiteX19" fmla="*/ 1606010 w 3377660"/>
              <a:gd name="connsiteY19" fmla="*/ 0 h 3405473"/>
              <a:gd name="connsiteX20" fmla="*/ 1606010 w 3377660"/>
              <a:gd name="connsiteY20" fmla="*/ 320231 h 3405473"/>
              <a:gd name="connsiteX21" fmla="*/ 969169 w 3377660"/>
              <a:gd name="connsiteY21" fmla="*/ 320231 h 3405473"/>
              <a:gd name="connsiteX22" fmla="*/ 969169 w 3377660"/>
              <a:gd name="connsiteY22" fmla="*/ 0 h 3405473"/>
              <a:gd name="connsiteX23" fmla="*/ 845344 w 3377660"/>
              <a:gd name="connsiteY23" fmla="*/ 0 h 3405473"/>
              <a:gd name="connsiteX24" fmla="*/ 845344 w 3377660"/>
              <a:gd name="connsiteY24" fmla="*/ 320231 h 3405473"/>
              <a:gd name="connsiteX25" fmla="*/ 368237 w 3377660"/>
              <a:gd name="connsiteY25" fmla="*/ 320231 h 3405473"/>
              <a:gd name="connsiteX26" fmla="*/ 306324 w 3377660"/>
              <a:gd name="connsiteY26" fmla="*/ 382143 h 3405473"/>
              <a:gd name="connsiteX27" fmla="*/ 306324 w 3377660"/>
              <a:gd name="connsiteY27" fmla="*/ 887159 h 3405473"/>
              <a:gd name="connsiteX28" fmla="*/ 0 w 3377660"/>
              <a:gd name="connsiteY28" fmla="*/ 887159 h 3405473"/>
              <a:gd name="connsiteX29" fmla="*/ 0 w 3377660"/>
              <a:gd name="connsiteY29" fmla="*/ 1010984 h 3405473"/>
              <a:gd name="connsiteX30" fmla="*/ 306324 w 3377660"/>
              <a:gd name="connsiteY30" fmla="*/ 1010984 h 3405473"/>
              <a:gd name="connsiteX31" fmla="*/ 306324 w 3377660"/>
              <a:gd name="connsiteY31" fmla="*/ 1647825 h 3405473"/>
              <a:gd name="connsiteX32" fmla="*/ 0 w 3377660"/>
              <a:gd name="connsiteY32" fmla="*/ 1647825 h 3405473"/>
              <a:gd name="connsiteX33" fmla="*/ 0 w 3377660"/>
              <a:gd name="connsiteY33" fmla="*/ 1771650 h 3405473"/>
              <a:gd name="connsiteX34" fmla="*/ 306324 w 3377660"/>
              <a:gd name="connsiteY34" fmla="*/ 1771650 h 3405473"/>
              <a:gd name="connsiteX35" fmla="*/ 306324 w 3377660"/>
              <a:gd name="connsiteY35" fmla="*/ 2408492 h 3405473"/>
              <a:gd name="connsiteX36" fmla="*/ 0 w 3377660"/>
              <a:gd name="connsiteY36" fmla="*/ 2408492 h 3405473"/>
              <a:gd name="connsiteX37" fmla="*/ 0 w 3377660"/>
              <a:gd name="connsiteY37" fmla="*/ 2532316 h 3405473"/>
              <a:gd name="connsiteX38" fmla="*/ 306324 w 3377660"/>
              <a:gd name="connsiteY38" fmla="*/ 2532316 h 3405473"/>
              <a:gd name="connsiteX39" fmla="*/ 306324 w 3377660"/>
              <a:gd name="connsiteY39" fmla="*/ 3023330 h 3405473"/>
              <a:gd name="connsiteX40" fmla="*/ 368237 w 3377660"/>
              <a:gd name="connsiteY40" fmla="*/ 3085243 h 3405473"/>
              <a:gd name="connsiteX41" fmla="*/ 845344 w 3377660"/>
              <a:gd name="connsiteY41" fmla="*/ 3085243 h 3405473"/>
              <a:gd name="connsiteX42" fmla="*/ 845344 w 3377660"/>
              <a:gd name="connsiteY42" fmla="*/ 3405473 h 3405473"/>
              <a:gd name="connsiteX43" fmla="*/ 969169 w 3377660"/>
              <a:gd name="connsiteY43" fmla="*/ 3405473 h 3405473"/>
              <a:gd name="connsiteX44" fmla="*/ 969169 w 3377660"/>
              <a:gd name="connsiteY44" fmla="*/ 3085243 h 3405473"/>
              <a:gd name="connsiteX45" fmla="*/ 1606010 w 3377660"/>
              <a:gd name="connsiteY45" fmla="*/ 3085243 h 3405473"/>
              <a:gd name="connsiteX46" fmla="*/ 1606010 w 3377660"/>
              <a:gd name="connsiteY46" fmla="*/ 3405473 h 3405473"/>
              <a:gd name="connsiteX47" fmla="*/ 1729835 w 3377660"/>
              <a:gd name="connsiteY47" fmla="*/ 3405473 h 3405473"/>
              <a:gd name="connsiteX48" fmla="*/ 1729835 w 3377660"/>
              <a:gd name="connsiteY48" fmla="*/ 3085243 h 3405473"/>
              <a:gd name="connsiteX49" fmla="*/ 2366677 w 3377660"/>
              <a:gd name="connsiteY49" fmla="*/ 3085243 h 3405473"/>
              <a:gd name="connsiteX50" fmla="*/ 2366677 w 3377660"/>
              <a:gd name="connsiteY50" fmla="*/ 3405473 h 3405473"/>
              <a:gd name="connsiteX51" fmla="*/ 2490502 w 3377660"/>
              <a:gd name="connsiteY51" fmla="*/ 3405473 h 3405473"/>
              <a:gd name="connsiteX52" fmla="*/ 2490502 w 3377660"/>
              <a:gd name="connsiteY52" fmla="*/ 3085243 h 3405473"/>
              <a:gd name="connsiteX53" fmla="*/ 3009424 w 3377660"/>
              <a:gd name="connsiteY53" fmla="*/ 3085243 h 3405473"/>
              <a:gd name="connsiteX54" fmla="*/ 3071336 w 3377660"/>
              <a:gd name="connsiteY54" fmla="*/ 3023330 h 3405473"/>
              <a:gd name="connsiteX55" fmla="*/ 3071336 w 3377660"/>
              <a:gd name="connsiteY55" fmla="*/ 2532316 h 3405473"/>
              <a:gd name="connsiteX56" fmla="*/ 3377660 w 3377660"/>
              <a:gd name="connsiteY56" fmla="*/ 2532316 h 3405473"/>
              <a:gd name="connsiteX57" fmla="*/ 3377660 w 3377660"/>
              <a:gd name="connsiteY57" fmla="*/ 2408492 h 3405473"/>
              <a:gd name="connsiteX58" fmla="*/ 3071336 w 3377660"/>
              <a:gd name="connsiteY58" fmla="*/ 2408492 h 3405473"/>
              <a:gd name="connsiteX59" fmla="*/ 3071336 w 3377660"/>
              <a:gd name="connsiteY59" fmla="*/ 1771650 h 3405473"/>
              <a:gd name="connsiteX60" fmla="*/ 3377660 w 3377660"/>
              <a:gd name="connsiteY60" fmla="*/ 1771650 h 3405473"/>
              <a:gd name="connsiteX61" fmla="*/ 3377660 w 3377660"/>
              <a:gd name="connsiteY61" fmla="*/ 1647825 h 3405473"/>
              <a:gd name="connsiteX62" fmla="*/ 3071336 w 3377660"/>
              <a:gd name="connsiteY62" fmla="*/ 1647825 h 3405473"/>
              <a:gd name="connsiteX63" fmla="*/ 3071336 w 3377660"/>
              <a:gd name="connsiteY63" fmla="*/ 1010984 h 3405473"/>
              <a:gd name="connsiteX64" fmla="*/ 3377660 w 3377660"/>
              <a:gd name="connsiteY64" fmla="*/ 1010984 h 340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77660" h="3405473">
                <a:moveTo>
                  <a:pt x="3377565" y="1010984"/>
                </a:moveTo>
                <a:lnTo>
                  <a:pt x="3377565" y="887159"/>
                </a:lnTo>
                <a:lnTo>
                  <a:pt x="3071241" y="887159"/>
                </a:lnTo>
                <a:lnTo>
                  <a:pt x="3071241" y="382143"/>
                </a:lnTo>
                <a:cubicBezTo>
                  <a:pt x="3071241" y="347948"/>
                  <a:pt x="3043523" y="320231"/>
                  <a:pt x="3009329" y="320231"/>
                </a:cubicBezTo>
                <a:lnTo>
                  <a:pt x="2490407" y="320231"/>
                </a:lnTo>
                <a:lnTo>
                  <a:pt x="2490407" y="0"/>
                </a:lnTo>
                <a:lnTo>
                  <a:pt x="2366582" y="0"/>
                </a:lnTo>
                <a:lnTo>
                  <a:pt x="2366582" y="320231"/>
                </a:lnTo>
                <a:lnTo>
                  <a:pt x="2216087" y="320231"/>
                </a:lnTo>
                <a:lnTo>
                  <a:pt x="2216087" y="444056"/>
                </a:lnTo>
                <a:lnTo>
                  <a:pt x="2947511" y="444056"/>
                </a:lnTo>
                <a:lnTo>
                  <a:pt x="2947511" y="2961418"/>
                </a:lnTo>
                <a:lnTo>
                  <a:pt x="430149" y="2961418"/>
                </a:lnTo>
                <a:lnTo>
                  <a:pt x="430149" y="444056"/>
                </a:lnTo>
                <a:lnTo>
                  <a:pt x="1882712" y="444056"/>
                </a:lnTo>
                <a:lnTo>
                  <a:pt x="1882712" y="320231"/>
                </a:lnTo>
                <a:lnTo>
                  <a:pt x="1729835" y="320231"/>
                </a:lnTo>
                <a:lnTo>
                  <a:pt x="1729835" y="0"/>
                </a:lnTo>
                <a:lnTo>
                  <a:pt x="1606010" y="0"/>
                </a:lnTo>
                <a:lnTo>
                  <a:pt x="1606010" y="320231"/>
                </a:lnTo>
                <a:lnTo>
                  <a:pt x="969169" y="320231"/>
                </a:lnTo>
                <a:lnTo>
                  <a:pt x="969169" y="0"/>
                </a:lnTo>
                <a:lnTo>
                  <a:pt x="845344" y="0"/>
                </a:lnTo>
                <a:lnTo>
                  <a:pt x="845344" y="320231"/>
                </a:lnTo>
                <a:lnTo>
                  <a:pt x="368237" y="320231"/>
                </a:lnTo>
                <a:cubicBezTo>
                  <a:pt x="334042" y="320231"/>
                  <a:pt x="306324" y="347948"/>
                  <a:pt x="306324" y="382143"/>
                </a:cubicBezTo>
                <a:lnTo>
                  <a:pt x="306324" y="887159"/>
                </a:lnTo>
                <a:lnTo>
                  <a:pt x="0" y="887159"/>
                </a:lnTo>
                <a:lnTo>
                  <a:pt x="0" y="1010984"/>
                </a:lnTo>
                <a:lnTo>
                  <a:pt x="306324" y="1010984"/>
                </a:lnTo>
                <a:lnTo>
                  <a:pt x="306324" y="1647825"/>
                </a:lnTo>
                <a:lnTo>
                  <a:pt x="0" y="1647825"/>
                </a:lnTo>
                <a:lnTo>
                  <a:pt x="0" y="1771650"/>
                </a:lnTo>
                <a:lnTo>
                  <a:pt x="306324" y="1771650"/>
                </a:lnTo>
                <a:lnTo>
                  <a:pt x="306324" y="2408492"/>
                </a:lnTo>
                <a:lnTo>
                  <a:pt x="0" y="2408492"/>
                </a:lnTo>
                <a:lnTo>
                  <a:pt x="0" y="2532316"/>
                </a:lnTo>
                <a:lnTo>
                  <a:pt x="306324" y="2532316"/>
                </a:lnTo>
                <a:lnTo>
                  <a:pt x="306324" y="3023330"/>
                </a:lnTo>
                <a:cubicBezTo>
                  <a:pt x="306324" y="3057525"/>
                  <a:pt x="334042" y="3085243"/>
                  <a:pt x="368237" y="3085243"/>
                </a:cubicBezTo>
                <a:lnTo>
                  <a:pt x="845344" y="3085243"/>
                </a:lnTo>
                <a:lnTo>
                  <a:pt x="845344" y="3405473"/>
                </a:lnTo>
                <a:lnTo>
                  <a:pt x="969169" y="3405473"/>
                </a:lnTo>
                <a:lnTo>
                  <a:pt x="969169" y="3085243"/>
                </a:lnTo>
                <a:lnTo>
                  <a:pt x="1606010" y="3085243"/>
                </a:lnTo>
                <a:lnTo>
                  <a:pt x="1606010" y="3405473"/>
                </a:lnTo>
                <a:lnTo>
                  <a:pt x="1729835" y="3405473"/>
                </a:lnTo>
                <a:lnTo>
                  <a:pt x="1729835" y="3085243"/>
                </a:lnTo>
                <a:lnTo>
                  <a:pt x="2366677" y="3085243"/>
                </a:lnTo>
                <a:lnTo>
                  <a:pt x="2366677" y="3405473"/>
                </a:lnTo>
                <a:lnTo>
                  <a:pt x="2490502" y="3405473"/>
                </a:lnTo>
                <a:lnTo>
                  <a:pt x="2490502" y="3085243"/>
                </a:lnTo>
                <a:lnTo>
                  <a:pt x="3009424" y="3085243"/>
                </a:lnTo>
                <a:cubicBezTo>
                  <a:pt x="3043619" y="3085243"/>
                  <a:pt x="3071336" y="3057525"/>
                  <a:pt x="3071336" y="3023330"/>
                </a:cubicBezTo>
                <a:lnTo>
                  <a:pt x="3071336" y="2532316"/>
                </a:lnTo>
                <a:lnTo>
                  <a:pt x="3377660" y="2532316"/>
                </a:lnTo>
                <a:lnTo>
                  <a:pt x="3377660" y="2408492"/>
                </a:lnTo>
                <a:lnTo>
                  <a:pt x="3071336" y="2408492"/>
                </a:lnTo>
                <a:lnTo>
                  <a:pt x="3071336" y="1771650"/>
                </a:lnTo>
                <a:lnTo>
                  <a:pt x="3377660" y="1771650"/>
                </a:lnTo>
                <a:lnTo>
                  <a:pt x="3377660" y="1647825"/>
                </a:lnTo>
                <a:lnTo>
                  <a:pt x="3071336" y="1647825"/>
                </a:lnTo>
                <a:lnTo>
                  <a:pt x="3071336" y="1010984"/>
                </a:lnTo>
                <a:lnTo>
                  <a:pt x="3377660" y="1010984"/>
                </a:lnTo>
                <a:close/>
              </a:path>
            </a:pathLst>
          </a:custGeom>
          <a:solidFill>
            <a:schemeClr val="tx1"/>
          </a:solidFill>
          <a:ln w="9525" cap="flat">
            <a:noFill/>
            <a:prstDash val="solid"/>
            <a:miter/>
          </a:ln>
        </p:spPr>
        <p:txBody>
          <a:bodyPr rtlCol="0" anchor="ctr"/>
          <a:lstStyle/>
          <a:p>
            <a:endParaRPr lang="en-GB"/>
          </a:p>
        </p:txBody>
      </p:sp>
      <p:sp>
        <p:nvSpPr>
          <p:cNvPr id="109" name="Graphic 107">
            <a:extLst>
              <a:ext uri="{FF2B5EF4-FFF2-40B4-BE49-F238E27FC236}">
                <a16:creationId xmlns:a16="http://schemas.microsoft.com/office/drawing/2014/main" id="{8CA468A0-9229-B55E-9019-9B081F7D2839}"/>
              </a:ext>
            </a:extLst>
          </p:cNvPr>
          <p:cNvSpPr/>
          <p:nvPr/>
        </p:nvSpPr>
        <p:spPr>
          <a:xfrm>
            <a:off x="6083869" y="4785127"/>
            <a:ext cx="349383" cy="92212"/>
          </a:xfrm>
          <a:custGeom>
            <a:avLst/>
            <a:gdLst>
              <a:gd name="connsiteX0" fmla="*/ 1809845 w 3807428"/>
              <a:gd name="connsiteY0" fmla="*/ 567023 h 1004887"/>
              <a:gd name="connsiteX1" fmla="*/ 1781937 w 3807428"/>
              <a:gd name="connsiteY1" fmla="*/ 560642 h 1004887"/>
              <a:gd name="connsiteX2" fmla="*/ 1652968 w 3807428"/>
              <a:gd name="connsiteY2" fmla="*/ 348139 h 1004887"/>
              <a:gd name="connsiteX3" fmla="*/ 1671733 w 3807428"/>
              <a:gd name="connsiteY3" fmla="*/ 297085 h 1004887"/>
              <a:gd name="connsiteX4" fmla="*/ 1674114 w 3807428"/>
              <a:gd name="connsiteY4" fmla="*/ 296704 h 1004887"/>
              <a:gd name="connsiteX5" fmla="*/ 1809464 w 3807428"/>
              <a:gd name="connsiteY5" fmla="*/ 296704 h 1004887"/>
              <a:gd name="connsiteX6" fmla="*/ 1829943 w 3807428"/>
              <a:gd name="connsiteY6" fmla="*/ 318040 h 1004887"/>
              <a:gd name="connsiteX7" fmla="*/ 1829943 w 3807428"/>
              <a:gd name="connsiteY7" fmla="*/ 342995 h 1004887"/>
              <a:gd name="connsiteX8" fmla="*/ 1809750 w 3807428"/>
              <a:gd name="connsiteY8" fmla="*/ 363474 h 1004887"/>
              <a:gd name="connsiteX9" fmla="*/ 1776127 w 3807428"/>
              <a:gd name="connsiteY9" fmla="*/ 363474 h 1004887"/>
              <a:gd name="connsiteX10" fmla="*/ 1739646 w 3807428"/>
              <a:gd name="connsiteY10" fmla="*/ 363474 h 1004887"/>
              <a:gd name="connsiteX11" fmla="*/ 1836992 w 3807428"/>
              <a:gd name="connsiteY11" fmla="*/ 525590 h 1004887"/>
              <a:gd name="connsiteX12" fmla="*/ 1830705 w 3807428"/>
              <a:gd name="connsiteY12" fmla="*/ 553688 h 1004887"/>
              <a:gd name="connsiteX13" fmla="*/ 1809845 w 3807428"/>
              <a:gd name="connsiteY13" fmla="*/ 567119 h 1004887"/>
              <a:gd name="connsiteX14" fmla="*/ 2102358 w 3807428"/>
              <a:gd name="connsiteY14" fmla="*/ 363569 h 1004887"/>
              <a:gd name="connsiteX15" fmla="*/ 2067687 w 3807428"/>
              <a:gd name="connsiteY15" fmla="*/ 421386 h 1004887"/>
              <a:gd name="connsiteX16" fmla="*/ 2073878 w 3807428"/>
              <a:gd name="connsiteY16" fmla="*/ 449009 h 1004887"/>
              <a:gd name="connsiteX17" fmla="*/ 2096643 w 3807428"/>
              <a:gd name="connsiteY17" fmla="*/ 462058 h 1004887"/>
              <a:gd name="connsiteX18" fmla="*/ 2123980 w 3807428"/>
              <a:gd name="connsiteY18" fmla="*/ 455771 h 1004887"/>
              <a:gd name="connsiteX19" fmla="*/ 2191703 w 3807428"/>
              <a:gd name="connsiteY19" fmla="*/ 342805 h 1004887"/>
              <a:gd name="connsiteX20" fmla="*/ 2192655 w 3807428"/>
              <a:gd name="connsiteY20" fmla="*/ 340519 h 1004887"/>
              <a:gd name="connsiteX21" fmla="*/ 2161413 w 3807428"/>
              <a:gd name="connsiteY21" fmla="*/ 297561 h 1004887"/>
              <a:gd name="connsiteX22" fmla="*/ 1914906 w 3807428"/>
              <a:gd name="connsiteY22" fmla="*/ 297847 h 1004887"/>
              <a:gd name="connsiteX23" fmla="*/ 1884140 w 3807428"/>
              <a:gd name="connsiteY23" fmla="*/ 321659 h 1004887"/>
              <a:gd name="connsiteX24" fmla="*/ 1884140 w 3807428"/>
              <a:gd name="connsiteY24" fmla="*/ 343757 h 1004887"/>
              <a:gd name="connsiteX25" fmla="*/ 1904048 w 3807428"/>
              <a:gd name="connsiteY25" fmla="*/ 363760 h 1004887"/>
              <a:gd name="connsiteX26" fmla="*/ 2102358 w 3807428"/>
              <a:gd name="connsiteY26" fmla="*/ 363760 h 1004887"/>
              <a:gd name="connsiteX27" fmla="*/ 1920907 w 3807428"/>
              <a:gd name="connsiteY27" fmla="*/ 666179 h 1004887"/>
              <a:gd name="connsiteX28" fmla="*/ 1886617 w 3807428"/>
              <a:gd name="connsiteY28" fmla="*/ 608743 h 1004887"/>
              <a:gd name="connsiteX29" fmla="*/ 1859661 w 3807428"/>
              <a:gd name="connsiteY29" fmla="*/ 599885 h 1004887"/>
              <a:gd name="connsiteX30" fmla="*/ 1836801 w 3807428"/>
              <a:gd name="connsiteY30" fmla="*/ 612743 h 1004887"/>
              <a:gd name="connsiteX31" fmla="*/ 1827943 w 3807428"/>
              <a:gd name="connsiteY31" fmla="*/ 639318 h 1004887"/>
              <a:gd name="connsiteX32" fmla="*/ 1895761 w 3807428"/>
              <a:gd name="connsiteY32" fmla="*/ 753618 h 1004887"/>
              <a:gd name="connsiteX33" fmla="*/ 1897285 w 3807428"/>
              <a:gd name="connsiteY33" fmla="*/ 755618 h 1004887"/>
              <a:gd name="connsiteX34" fmla="*/ 1946624 w 3807428"/>
              <a:gd name="connsiteY34" fmla="*/ 751618 h 1004887"/>
              <a:gd name="connsiteX35" fmla="*/ 2070735 w 3807428"/>
              <a:gd name="connsiteY35" fmla="*/ 544830 h 1004887"/>
              <a:gd name="connsiteX36" fmla="*/ 2066068 w 3807428"/>
              <a:gd name="connsiteY36" fmla="*/ 506254 h 1004887"/>
              <a:gd name="connsiteX37" fmla="*/ 2047113 w 3807428"/>
              <a:gd name="connsiteY37" fmla="*/ 495014 h 1004887"/>
              <a:gd name="connsiteX38" fmla="*/ 2019776 w 3807428"/>
              <a:gd name="connsiteY38" fmla="*/ 501777 h 1004887"/>
              <a:gd name="connsiteX39" fmla="*/ 1920907 w 3807428"/>
              <a:gd name="connsiteY39" fmla="*/ 666274 h 1004887"/>
              <a:gd name="connsiteX40" fmla="*/ 3807428 w 3807428"/>
              <a:gd name="connsiteY40" fmla="*/ 942975 h 1004887"/>
              <a:gd name="connsiteX41" fmla="*/ 3807428 w 3807428"/>
              <a:gd name="connsiteY41" fmla="*/ 65818 h 1004887"/>
              <a:gd name="connsiteX42" fmla="*/ 3745897 w 3807428"/>
              <a:gd name="connsiteY42" fmla="*/ 3905 h 1004887"/>
              <a:gd name="connsiteX43" fmla="*/ 3050953 w 3807428"/>
              <a:gd name="connsiteY43" fmla="*/ 0 h 1004887"/>
              <a:gd name="connsiteX44" fmla="*/ 3050286 w 3807428"/>
              <a:gd name="connsiteY44" fmla="*/ 123825 h 1004887"/>
              <a:gd name="connsiteX45" fmla="*/ 3683699 w 3807428"/>
              <a:gd name="connsiteY45" fmla="*/ 127445 h 1004887"/>
              <a:gd name="connsiteX46" fmla="*/ 3683699 w 3807428"/>
              <a:gd name="connsiteY46" fmla="*/ 881063 h 1004887"/>
              <a:gd name="connsiteX47" fmla="*/ 123825 w 3807428"/>
              <a:gd name="connsiteY47" fmla="*/ 881063 h 1004887"/>
              <a:gd name="connsiteX48" fmla="*/ 123825 w 3807428"/>
              <a:gd name="connsiteY48" fmla="*/ 129826 h 1004887"/>
              <a:gd name="connsiteX49" fmla="*/ 2678240 w 3807428"/>
              <a:gd name="connsiteY49" fmla="*/ 129826 h 1004887"/>
              <a:gd name="connsiteX50" fmla="*/ 2678240 w 3807428"/>
              <a:gd name="connsiteY50" fmla="*/ 6001 h 1004887"/>
              <a:gd name="connsiteX51" fmla="*/ 61913 w 3807428"/>
              <a:gd name="connsiteY51" fmla="*/ 6001 h 1004887"/>
              <a:gd name="connsiteX52" fmla="*/ 0 w 3807428"/>
              <a:gd name="connsiteY52" fmla="*/ 67913 h 1004887"/>
              <a:gd name="connsiteX53" fmla="*/ 0 w 3807428"/>
              <a:gd name="connsiteY53" fmla="*/ 942975 h 1004887"/>
              <a:gd name="connsiteX54" fmla="*/ 61913 w 3807428"/>
              <a:gd name="connsiteY54" fmla="*/ 1004888 h 1004887"/>
              <a:gd name="connsiteX55" fmla="*/ 3745516 w 3807428"/>
              <a:gd name="connsiteY55" fmla="*/ 1004888 h 1004887"/>
              <a:gd name="connsiteX56" fmla="*/ 3807428 w 3807428"/>
              <a:gd name="connsiteY56" fmla="*/ 942975 h 10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07428" h="1004887">
                <a:moveTo>
                  <a:pt x="1809845" y="567023"/>
                </a:moveTo>
                <a:cubicBezTo>
                  <a:pt x="1800416" y="573119"/>
                  <a:pt x="1787938" y="570262"/>
                  <a:pt x="1781937" y="560642"/>
                </a:cubicBezTo>
                <a:lnTo>
                  <a:pt x="1652968" y="348139"/>
                </a:lnTo>
                <a:cubicBezTo>
                  <a:pt x="1642301" y="331089"/>
                  <a:pt x="1648111" y="305562"/>
                  <a:pt x="1671733" y="297085"/>
                </a:cubicBezTo>
                <a:cubicBezTo>
                  <a:pt x="1672495" y="296799"/>
                  <a:pt x="1673352" y="296704"/>
                  <a:pt x="1674114" y="296704"/>
                </a:cubicBezTo>
                <a:lnTo>
                  <a:pt x="1809464" y="296704"/>
                </a:lnTo>
                <a:cubicBezTo>
                  <a:pt x="1820609" y="296704"/>
                  <a:pt x="1829943" y="306800"/>
                  <a:pt x="1829943" y="318040"/>
                </a:cubicBezTo>
                <a:lnTo>
                  <a:pt x="1829943" y="342995"/>
                </a:lnTo>
                <a:cubicBezTo>
                  <a:pt x="1829943" y="354235"/>
                  <a:pt x="1820894" y="363474"/>
                  <a:pt x="1809750" y="363474"/>
                </a:cubicBezTo>
                <a:lnTo>
                  <a:pt x="1776127" y="363474"/>
                </a:lnTo>
                <a:cubicBezTo>
                  <a:pt x="1776127" y="363474"/>
                  <a:pt x="1739646" y="363474"/>
                  <a:pt x="1739646" y="363474"/>
                </a:cubicBezTo>
                <a:lnTo>
                  <a:pt x="1836992" y="525590"/>
                </a:lnTo>
                <a:cubicBezTo>
                  <a:pt x="1842897" y="535115"/>
                  <a:pt x="1840135" y="547688"/>
                  <a:pt x="1830705" y="553688"/>
                </a:cubicBezTo>
                <a:lnTo>
                  <a:pt x="1809845" y="567119"/>
                </a:lnTo>
                <a:close/>
                <a:moveTo>
                  <a:pt x="2102358" y="363569"/>
                </a:moveTo>
                <a:lnTo>
                  <a:pt x="2067687" y="421386"/>
                </a:lnTo>
                <a:cubicBezTo>
                  <a:pt x="2061877" y="430721"/>
                  <a:pt x="2064639" y="443103"/>
                  <a:pt x="2073878" y="449009"/>
                </a:cubicBezTo>
                <a:lnTo>
                  <a:pt x="2096643" y="462058"/>
                </a:lnTo>
                <a:cubicBezTo>
                  <a:pt x="2105882" y="467963"/>
                  <a:pt x="2118170" y="465106"/>
                  <a:pt x="2123980" y="455771"/>
                </a:cubicBezTo>
                <a:lnTo>
                  <a:pt x="2191703" y="342805"/>
                </a:lnTo>
                <a:cubicBezTo>
                  <a:pt x="2192179" y="342138"/>
                  <a:pt x="2192465" y="341281"/>
                  <a:pt x="2192655" y="340519"/>
                </a:cubicBezTo>
                <a:cubicBezTo>
                  <a:pt x="2198084" y="315754"/>
                  <a:pt x="2181320" y="297466"/>
                  <a:pt x="2161413" y="297561"/>
                </a:cubicBezTo>
                <a:lnTo>
                  <a:pt x="1914906" y="297847"/>
                </a:lnTo>
                <a:cubicBezTo>
                  <a:pt x="1897856" y="297847"/>
                  <a:pt x="1884045" y="304419"/>
                  <a:pt x="1884140" y="321659"/>
                </a:cubicBezTo>
                <a:lnTo>
                  <a:pt x="1884140" y="343757"/>
                </a:lnTo>
                <a:cubicBezTo>
                  <a:pt x="1884236" y="354806"/>
                  <a:pt x="1893094" y="363760"/>
                  <a:pt x="1904048" y="363760"/>
                </a:cubicBezTo>
                <a:lnTo>
                  <a:pt x="2102358" y="363760"/>
                </a:lnTo>
                <a:close/>
                <a:moveTo>
                  <a:pt x="1920907" y="666179"/>
                </a:moveTo>
                <a:lnTo>
                  <a:pt x="1886617" y="608743"/>
                </a:lnTo>
                <a:cubicBezTo>
                  <a:pt x="1881568" y="598932"/>
                  <a:pt x="1869472" y="594932"/>
                  <a:pt x="1859661" y="599885"/>
                </a:cubicBezTo>
                <a:lnTo>
                  <a:pt x="1836801" y="612743"/>
                </a:lnTo>
                <a:cubicBezTo>
                  <a:pt x="1826990" y="617696"/>
                  <a:pt x="1822895" y="629507"/>
                  <a:pt x="1827943" y="639318"/>
                </a:cubicBezTo>
                <a:lnTo>
                  <a:pt x="1895761" y="753618"/>
                </a:lnTo>
                <a:cubicBezTo>
                  <a:pt x="1896142" y="754380"/>
                  <a:pt x="1896618" y="755047"/>
                  <a:pt x="1897285" y="755618"/>
                </a:cubicBezTo>
                <a:cubicBezTo>
                  <a:pt x="1915763" y="773049"/>
                  <a:pt x="1936528" y="768763"/>
                  <a:pt x="1946624" y="751618"/>
                </a:cubicBezTo>
                <a:lnTo>
                  <a:pt x="2070735" y="544830"/>
                </a:lnTo>
                <a:cubicBezTo>
                  <a:pt x="2079498" y="530162"/>
                  <a:pt x="2080927" y="515017"/>
                  <a:pt x="2066068" y="506254"/>
                </a:cubicBezTo>
                <a:lnTo>
                  <a:pt x="2047113" y="495014"/>
                </a:lnTo>
                <a:cubicBezTo>
                  <a:pt x="2037588" y="489395"/>
                  <a:pt x="2025396" y="492443"/>
                  <a:pt x="2019776" y="501777"/>
                </a:cubicBezTo>
                <a:lnTo>
                  <a:pt x="1920907" y="666274"/>
                </a:lnTo>
                <a:close/>
                <a:moveTo>
                  <a:pt x="3807428" y="942975"/>
                </a:moveTo>
                <a:lnTo>
                  <a:pt x="3807428" y="65818"/>
                </a:lnTo>
                <a:cubicBezTo>
                  <a:pt x="3807428" y="31718"/>
                  <a:pt x="3779901" y="4096"/>
                  <a:pt x="3745897" y="3905"/>
                </a:cubicBezTo>
                <a:lnTo>
                  <a:pt x="3050953" y="0"/>
                </a:lnTo>
                <a:lnTo>
                  <a:pt x="3050286" y="123825"/>
                </a:lnTo>
                <a:lnTo>
                  <a:pt x="3683699" y="127445"/>
                </a:lnTo>
                <a:lnTo>
                  <a:pt x="3683699" y="881063"/>
                </a:lnTo>
                <a:lnTo>
                  <a:pt x="123825" y="881063"/>
                </a:lnTo>
                <a:lnTo>
                  <a:pt x="123825" y="129826"/>
                </a:lnTo>
                <a:lnTo>
                  <a:pt x="2678240" y="129826"/>
                </a:lnTo>
                <a:lnTo>
                  <a:pt x="2678240" y="6001"/>
                </a:lnTo>
                <a:lnTo>
                  <a:pt x="61913" y="6001"/>
                </a:lnTo>
                <a:cubicBezTo>
                  <a:pt x="27718" y="6001"/>
                  <a:pt x="0" y="33719"/>
                  <a:pt x="0" y="67913"/>
                </a:cubicBezTo>
                <a:lnTo>
                  <a:pt x="0" y="942975"/>
                </a:lnTo>
                <a:cubicBezTo>
                  <a:pt x="0" y="977170"/>
                  <a:pt x="27718" y="1004888"/>
                  <a:pt x="61913" y="1004888"/>
                </a:cubicBezTo>
                <a:lnTo>
                  <a:pt x="3745516" y="1004888"/>
                </a:lnTo>
                <a:cubicBezTo>
                  <a:pt x="3779711" y="1004888"/>
                  <a:pt x="3807428" y="977170"/>
                  <a:pt x="3807428" y="942975"/>
                </a:cubicBezTo>
                <a:close/>
              </a:path>
            </a:pathLst>
          </a:custGeom>
          <a:solidFill>
            <a:schemeClr val="tx1"/>
          </a:solidFill>
          <a:ln w="9525" cap="flat">
            <a:noFill/>
            <a:prstDash val="solid"/>
            <a:miter/>
          </a:ln>
        </p:spPr>
        <p:txBody>
          <a:bodyPr rtlCol="0" anchor="ctr"/>
          <a:lstStyle/>
          <a:p>
            <a:endParaRPr lang="en-GB"/>
          </a:p>
        </p:txBody>
      </p:sp>
      <p:sp>
        <p:nvSpPr>
          <p:cNvPr id="112" name="Graphic 110">
            <a:extLst>
              <a:ext uri="{FF2B5EF4-FFF2-40B4-BE49-F238E27FC236}">
                <a16:creationId xmlns:a16="http://schemas.microsoft.com/office/drawing/2014/main" id="{DA307B4F-A69B-2A3E-6A2E-4C3D2D2BAA57}"/>
              </a:ext>
            </a:extLst>
          </p:cNvPr>
          <p:cNvSpPr/>
          <p:nvPr/>
        </p:nvSpPr>
        <p:spPr>
          <a:xfrm>
            <a:off x="11064388" y="3296184"/>
            <a:ext cx="273757" cy="310942"/>
          </a:xfrm>
          <a:custGeom>
            <a:avLst/>
            <a:gdLst>
              <a:gd name="connsiteX0" fmla="*/ 3025714 w 3057051"/>
              <a:gd name="connsiteY0" fmla="*/ 2517148 h 3472314"/>
              <a:gd name="connsiteX1" fmla="*/ 2325150 w 3057051"/>
              <a:gd name="connsiteY1" fmla="*/ 2120241 h 3472314"/>
              <a:gd name="connsiteX2" fmla="*/ 2950276 w 3057051"/>
              <a:gd name="connsiteY2" fmla="*/ 1754195 h 3472314"/>
              <a:gd name="connsiteX3" fmla="*/ 2980851 w 3057051"/>
              <a:gd name="connsiteY3" fmla="*/ 1700189 h 3472314"/>
              <a:gd name="connsiteX4" fmla="*/ 2949133 w 3057051"/>
              <a:gd name="connsiteY4" fmla="*/ 1646753 h 3472314"/>
              <a:gd name="connsiteX5" fmla="*/ 2316768 w 3057051"/>
              <a:gd name="connsiteY5" fmla="*/ 1292900 h 3472314"/>
              <a:gd name="connsiteX6" fmla="*/ 2950181 w 3057051"/>
              <a:gd name="connsiteY6" fmla="*/ 921996 h 3472314"/>
              <a:gd name="connsiteX7" fmla="*/ 2980851 w 3057051"/>
              <a:gd name="connsiteY7" fmla="*/ 868085 h 3472314"/>
              <a:gd name="connsiteX8" fmla="*/ 2949419 w 3057051"/>
              <a:gd name="connsiteY8" fmla="*/ 814649 h 3472314"/>
              <a:gd name="connsiteX9" fmla="*/ 2588231 w 3057051"/>
              <a:gd name="connsiteY9" fmla="*/ 609957 h 3472314"/>
              <a:gd name="connsiteX10" fmla="*/ 2527175 w 3057051"/>
              <a:gd name="connsiteY10" fmla="*/ 717685 h 3472314"/>
              <a:gd name="connsiteX11" fmla="*/ 2794923 w 3057051"/>
              <a:gd name="connsiteY11" fmla="*/ 869323 h 3472314"/>
              <a:gd name="connsiteX12" fmla="*/ 1485426 w 3057051"/>
              <a:gd name="connsiteY12" fmla="*/ 1636086 h 3472314"/>
              <a:gd name="connsiteX13" fmla="*/ 804865 w 3057051"/>
              <a:gd name="connsiteY13" fmla="*/ 1239465 h 3472314"/>
              <a:gd name="connsiteX14" fmla="*/ 798769 w 3057051"/>
              <a:gd name="connsiteY14" fmla="*/ 1228606 h 3472314"/>
              <a:gd name="connsiteX15" fmla="*/ 792292 w 3057051"/>
              <a:gd name="connsiteY15" fmla="*/ 1232225 h 3472314"/>
              <a:gd name="connsiteX16" fmla="*/ 185835 w 3057051"/>
              <a:gd name="connsiteY16" fmla="*/ 878848 h 3472314"/>
              <a:gd name="connsiteX17" fmla="*/ 1495427 w 3057051"/>
              <a:gd name="connsiteY17" fmla="*/ 133136 h 3472314"/>
              <a:gd name="connsiteX18" fmla="*/ 2158082 w 3057051"/>
              <a:gd name="connsiteY18" fmla="*/ 508611 h 3472314"/>
              <a:gd name="connsiteX19" fmla="*/ 2219137 w 3057051"/>
              <a:gd name="connsiteY19" fmla="*/ 400883 h 3472314"/>
              <a:gd name="connsiteX20" fmla="*/ 1525812 w 3057051"/>
              <a:gd name="connsiteY20" fmla="*/ 8072 h 3472314"/>
              <a:gd name="connsiteX21" fmla="*/ 1464662 w 3057051"/>
              <a:gd name="connsiteY21" fmla="*/ 8072 h 3472314"/>
              <a:gd name="connsiteX22" fmla="*/ 31244 w 3057051"/>
              <a:gd name="connsiteY22" fmla="*/ 824460 h 3472314"/>
              <a:gd name="connsiteX23" fmla="*/ 2 w 3057051"/>
              <a:gd name="connsiteY23" fmla="*/ 877991 h 3472314"/>
              <a:gd name="connsiteX24" fmla="*/ 30768 w 3057051"/>
              <a:gd name="connsiteY24" fmla="*/ 931807 h 3472314"/>
              <a:gd name="connsiteX25" fmla="*/ 666752 w 3057051"/>
              <a:gd name="connsiteY25" fmla="*/ 1302425 h 3472314"/>
              <a:gd name="connsiteX26" fmla="*/ 31721 w 3057051"/>
              <a:gd name="connsiteY26" fmla="*/ 1656374 h 3472314"/>
              <a:gd name="connsiteX27" fmla="*/ 2 w 3057051"/>
              <a:gd name="connsiteY27" fmla="*/ 1709904 h 3472314"/>
              <a:gd name="connsiteX28" fmla="*/ 30768 w 3057051"/>
              <a:gd name="connsiteY28" fmla="*/ 1764006 h 3472314"/>
              <a:gd name="connsiteX29" fmla="*/ 730856 w 3057051"/>
              <a:gd name="connsiteY29" fmla="*/ 2171962 h 3472314"/>
              <a:gd name="connsiteX30" fmla="*/ 107444 w 3057051"/>
              <a:gd name="connsiteY30" fmla="*/ 2526959 h 3472314"/>
              <a:gd name="connsiteX31" fmla="*/ 76202 w 3057051"/>
              <a:gd name="connsiteY31" fmla="*/ 2580489 h 3472314"/>
              <a:gd name="connsiteX32" fmla="*/ 106968 w 3057051"/>
              <a:gd name="connsiteY32" fmla="*/ 2634306 h 3472314"/>
              <a:gd name="connsiteX33" fmla="*/ 1530575 w 3057051"/>
              <a:gd name="connsiteY33" fmla="*/ 3463933 h 3472314"/>
              <a:gd name="connsiteX34" fmla="*/ 1561721 w 3057051"/>
              <a:gd name="connsiteY34" fmla="*/ 3472315 h 3472314"/>
              <a:gd name="connsiteX35" fmla="*/ 1592963 w 3057051"/>
              <a:gd name="connsiteY35" fmla="*/ 3463838 h 3472314"/>
              <a:gd name="connsiteX36" fmla="*/ 3026381 w 3057051"/>
              <a:gd name="connsiteY36" fmla="*/ 2624495 h 3472314"/>
              <a:gd name="connsiteX37" fmla="*/ 3057051 w 3057051"/>
              <a:gd name="connsiteY37" fmla="*/ 2570583 h 3472314"/>
              <a:gd name="connsiteX38" fmla="*/ 3025619 w 3057051"/>
              <a:gd name="connsiteY38" fmla="*/ 2517148 h 3472314"/>
              <a:gd name="connsiteX39" fmla="*/ 791054 w 3057051"/>
              <a:gd name="connsiteY39" fmla="*/ 1374815 h 3472314"/>
              <a:gd name="connsiteX40" fmla="*/ 1454375 w 3057051"/>
              <a:gd name="connsiteY40" fmla="*/ 1761339 h 3472314"/>
              <a:gd name="connsiteX41" fmla="*/ 1485521 w 3057051"/>
              <a:gd name="connsiteY41" fmla="*/ 1769721 h 3472314"/>
              <a:gd name="connsiteX42" fmla="*/ 1516763 w 3057051"/>
              <a:gd name="connsiteY42" fmla="*/ 1761244 h 3472314"/>
              <a:gd name="connsiteX43" fmla="*/ 2192848 w 3057051"/>
              <a:gd name="connsiteY43" fmla="*/ 1365385 h 3472314"/>
              <a:gd name="connsiteX44" fmla="*/ 2794256 w 3057051"/>
              <a:gd name="connsiteY44" fmla="*/ 1701903 h 3472314"/>
              <a:gd name="connsiteX45" fmla="*/ 1485426 w 3057051"/>
              <a:gd name="connsiteY45" fmla="*/ 2468380 h 3472314"/>
              <a:gd name="connsiteX46" fmla="*/ 186883 w 3057051"/>
              <a:gd name="connsiteY46" fmla="*/ 1711714 h 3472314"/>
              <a:gd name="connsiteX47" fmla="*/ 790958 w 3057051"/>
              <a:gd name="connsiteY47" fmla="*/ 1374910 h 3472314"/>
              <a:gd name="connsiteX48" fmla="*/ 1561721 w 3057051"/>
              <a:gd name="connsiteY48" fmla="*/ 3338679 h 3472314"/>
              <a:gd name="connsiteX49" fmla="*/ 262130 w 3057051"/>
              <a:gd name="connsiteY49" fmla="*/ 2581442 h 3472314"/>
              <a:gd name="connsiteX50" fmla="*/ 854490 w 3057051"/>
              <a:gd name="connsiteY50" fmla="*/ 2244066 h 3472314"/>
              <a:gd name="connsiteX51" fmla="*/ 1454375 w 3057051"/>
              <a:gd name="connsiteY51" fmla="*/ 2593634 h 3472314"/>
              <a:gd name="connsiteX52" fmla="*/ 1485521 w 3057051"/>
              <a:gd name="connsiteY52" fmla="*/ 2602016 h 3472314"/>
              <a:gd name="connsiteX53" fmla="*/ 1516763 w 3057051"/>
              <a:gd name="connsiteY53" fmla="*/ 2593539 h 3472314"/>
              <a:gd name="connsiteX54" fmla="*/ 2201516 w 3057051"/>
              <a:gd name="connsiteY54" fmla="*/ 2192536 h 3472314"/>
              <a:gd name="connsiteX55" fmla="*/ 2871028 w 3057051"/>
              <a:gd name="connsiteY55" fmla="*/ 2571917 h 3472314"/>
              <a:gd name="connsiteX56" fmla="*/ 1561531 w 3057051"/>
              <a:gd name="connsiteY56" fmla="*/ 3338679 h 347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57051" h="3472314">
                <a:moveTo>
                  <a:pt x="3025714" y="2517148"/>
                </a:moveTo>
                <a:lnTo>
                  <a:pt x="2325150" y="2120241"/>
                </a:lnTo>
                <a:lnTo>
                  <a:pt x="2950276" y="1754195"/>
                </a:lnTo>
                <a:cubicBezTo>
                  <a:pt x="2969421" y="1742956"/>
                  <a:pt x="2981137" y="1722382"/>
                  <a:pt x="2980851" y="1700189"/>
                </a:cubicBezTo>
                <a:cubicBezTo>
                  <a:pt x="2980566" y="1677995"/>
                  <a:pt x="2968564" y="1657612"/>
                  <a:pt x="2949133" y="1646753"/>
                </a:cubicBezTo>
                <a:lnTo>
                  <a:pt x="2316768" y="1292900"/>
                </a:lnTo>
                <a:lnTo>
                  <a:pt x="2950181" y="921996"/>
                </a:lnTo>
                <a:cubicBezTo>
                  <a:pt x="2969326" y="910852"/>
                  <a:pt x="2980946" y="890278"/>
                  <a:pt x="2980851" y="868085"/>
                </a:cubicBezTo>
                <a:cubicBezTo>
                  <a:pt x="2980661" y="845987"/>
                  <a:pt x="2968754" y="825603"/>
                  <a:pt x="2949419" y="814649"/>
                </a:cubicBezTo>
                <a:lnTo>
                  <a:pt x="2588231" y="609957"/>
                </a:lnTo>
                <a:lnTo>
                  <a:pt x="2527175" y="717685"/>
                </a:lnTo>
                <a:lnTo>
                  <a:pt x="2794923" y="869323"/>
                </a:lnTo>
                <a:lnTo>
                  <a:pt x="1485426" y="1636086"/>
                </a:lnTo>
                <a:lnTo>
                  <a:pt x="804865" y="1239465"/>
                </a:lnTo>
                <a:lnTo>
                  <a:pt x="798769" y="1228606"/>
                </a:lnTo>
                <a:lnTo>
                  <a:pt x="792292" y="1232225"/>
                </a:lnTo>
                <a:lnTo>
                  <a:pt x="185835" y="878848"/>
                </a:lnTo>
                <a:lnTo>
                  <a:pt x="1495427" y="133136"/>
                </a:lnTo>
                <a:lnTo>
                  <a:pt x="2158082" y="508611"/>
                </a:lnTo>
                <a:lnTo>
                  <a:pt x="2219137" y="400883"/>
                </a:lnTo>
                <a:lnTo>
                  <a:pt x="1525812" y="8072"/>
                </a:lnTo>
                <a:cubicBezTo>
                  <a:pt x="1506857" y="-2691"/>
                  <a:pt x="1483616" y="-2691"/>
                  <a:pt x="1464662" y="8072"/>
                </a:cubicBezTo>
                <a:lnTo>
                  <a:pt x="31244" y="824460"/>
                </a:lnTo>
                <a:cubicBezTo>
                  <a:pt x="12004" y="835414"/>
                  <a:pt x="98" y="855797"/>
                  <a:pt x="2" y="877991"/>
                </a:cubicBezTo>
                <a:cubicBezTo>
                  <a:pt x="-93" y="900089"/>
                  <a:pt x="11623" y="920663"/>
                  <a:pt x="30768" y="931807"/>
                </a:cubicBezTo>
                <a:lnTo>
                  <a:pt x="666752" y="1302425"/>
                </a:lnTo>
                <a:lnTo>
                  <a:pt x="31721" y="1656374"/>
                </a:lnTo>
                <a:cubicBezTo>
                  <a:pt x="12385" y="1667232"/>
                  <a:pt x="193" y="1687616"/>
                  <a:pt x="2" y="1709904"/>
                </a:cubicBezTo>
                <a:cubicBezTo>
                  <a:pt x="-188" y="1732098"/>
                  <a:pt x="11528" y="1752767"/>
                  <a:pt x="30768" y="1764006"/>
                </a:cubicBezTo>
                <a:lnTo>
                  <a:pt x="730856" y="2171962"/>
                </a:lnTo>
                <a:lnTo>
                  <a:pt x="107444" y="2526959"/>
                </a:lnTo>
                <a:cubicBezTo>
                  <a:pt x="88204" y="2537913"/>
                  <a:pt x="76298" y="2558296"/>
                  <a:pt x="76202" y="2580489"/>
                </a:cubicBezTo>
                <a:cubicBezTo>
                  <a:pt x="76107" y="2602587"/>
                  <a:pt x="87823" y="2623161"/>
                  <a:pt x="106968" y="2634306"/>
                </a:cubicBezTo>
                <a:lnTo>
                  <a:pt x="1530575" y="3463933"/>
                </a:lnTo>
                <a:cubicBezTo>
                  <a:pt x="1540195" y="3469553"/>
                  <a:pt x="1550958" y="3472315"/>
                  <a:pt x="1561721" y="3472315"/>
                </a:cubicBezTo>
                <a:cubicBezTo>
                  <a:pt x="1572485" y="3472315"/>
                  <a:pt x="1583343" y="3469458"/>
                  <a:pt x="1592963" y="3463838"/>
                </a:cubicBezTo>
                <a:lnTo>
                  <a:pt x="3026381" y="2624495"/>
                </a:lnTo>
                <a:cubicBezTo>
                  <a:pt x="3045526" y="2613351"/>
                  <a:pt x="3057146" y="2592776"/>
                  <a:pt x="3057051" y="2570583"/>
                </a:cubicBezTo>
                <a:cubicBezTo>
                  <a:pt x="3056861" y="2548485"/>
                  <a:pt x="3044954" y="2528102"/>
                  <a:pt x="3025619" y="2517148"/>
                </a:cubicBezTo>
                <a:close/>
                <a:moveTo>
                  <a:pt x="791054" y="1374815"/>
                </a:moveTo>
                <a:lnTo>
                  <a:pt x="1454375" y="1761339"/>
                </a:lnTo>
                <a:cubicBezTo>
                  <a:pt x="1463995" y="1766959"/>
                  <a:pt x="1474758" y="1769721"/>
                  <a:pt x="1485521" y="1769721"/>
                </a:cubicBezTo>
                <a:cubicBezTo>
                  <a:pt x="1496285" y="1769721"/>
                  <a:pt x="1507143" y="1766864"/>
                  <a:pt x="1516763" y="1761244"/>
                </a:cubicBezTo>
                <a:lnTo>
                  <a:pt x="2192848" y="1365385"/>
                </a:lnTo>
                <a:lnTo>
                  <a:pt x="2794256" y="1701903"/>
                </a:lnTo>
                <a:lnTo>
                  <a:pt x="1485426" y="2468380"/>
                </a:lnTo>
                <a:lnTo>
                  <a:pt x="186883" y="1711714"/>
                </a:lnTo>
                <a:lnTo>
                  <a:pt x="790958" y="1374910"/>
                </a:lnTo>
                <a:close/>
                <a:moveTo>
                  <a:pt x="1561721" y="3338679"/>
                </a:moveTo>
                <a:lnTo>
                  <a:pt x="262130" y="2581442"/>
                </a:lnTo>
                <a:lnTo>
                  <a:pt x="854490" y="2244066"/>
                </a:lnTo>
                <a:lnTo>
                  <a:pt x="1454375" y="2593634"/>
                </a:lnTo>
                <a:cubicBezTo>
                  <a:pt x="1463995" y="2599254"/>
                  <a:pt x="1474758" y="2602016"/>
                  <a:pt x="1485521" y="2602016"/>
                </a:cubicBezTo>
                <a:cubicBezTo>
                  <a:pt x="1496285" y="2602016"/>
                  <a:pt x="1507143" y="2599158"/>
                  <a:pt x="1516763" y="2593539"/>
                </a:cubicBezTo>
                <a:lnTo>
                  <a:pt x="2201516" y="2192536"/>
                </a:lnTo>
                <a:lnTo>
                  <a:pt x="2871028" y="2571917"/>
                </a:lnTo>
                <a:lnTo>
                  <a:pt x="1561531" y="3338679"/>
                </a:lnTo>
                <a:close/>
              </a:path>
            </a:pathLst>
          </a:custGeom>
          <a:solidFill>
            <a:schemeClr val="tx1"/>
          </a:solidFill>
          <a:ln w="9525" cap="flat">
            <a:noFill/>
            <a:prstDash val="solid"/>
            <a:miter/>
          </a:ln>
        </p:spPr>
        <p:txBody>
          <a:bodyPr rtlCol="0" anchor="ctr"/>
          <a:lstStyle/>
          <a:p>
            <a:endParaRPr lang="en-GB"/>
          </a:p>
        </p:txBody>
      </p:sp>
      <p:grpSp>
        <p:nvGrpSpPr>
          <p:cNvPr id="119" name="Group 118">
            <a:extLst>
              <a:ext uri="{FF2B5EF4-FFF2-40B4-BE49-F238E27FC236}">
                <a16:creationId xmlns:a16="http://schemas.microsoft.com/office/drawing/2014/main" id="{7A34A08B-FC6C-98AC-3CB9-88E9324CD22A}"/>
              </a:ext>
            </a:extLst>
          </p:cNvPr>
          <p:cNvGrpSpPr/>
          <p:nvPr/>
        </p:nvGrpSpPr>
        <p:grpSpPr>
          <a:xfrm>
            <a:off x="7780249" y="3306573"/>
            <a:ext cx="289754" cy="289755"/>
            <a:chOff x="7617688" y="3438652"/>
            <a:chExt cx="289754" cy="289755"/>
          </a:xfrm>
        </p:grpSpPr>
        <p:sp>
          <p:nvSpPr>
            <p:cNvPr id="116" name="Free-form: Shape 115">
              <a:extLst>
                <a:ext uri="{FF2B5EF4-FFF2-40B4-BE49-F238E27FC236}">
                  <a16:creationId xmlns:a16="http://schemas.microsoft.com/office/drawing/2014/main" id="{40FD5AE2-4081-EBCB-BC43-3031AE962D02}"/>
                </a:ext>
              </a:extLst>
            </p:cNvPr>
            <p:cNvSpPr/>
            <p:nvPr/>
          </p:nvSpPr>
          <p:spPr>
            <a:xfrm>
              <a:off x="7765404" y="3578232"/>
              <a:ext cx="142038" cy="10592"/>
            </a:xfrm>
            <a:custGeom>
              <a:avLst/>
              <a:gdLst>
                <a:gd name="connsiteX0" fmla="*/ 0 w 142038"/>
                <a:gd name="connsiteY0" fmla="*/ 0 h 10592"/>
                <a:gd name="connsiteX1" fmla="*/ 142038 w 142038"/>
                <a:gd name="connsiteY1" fmla="*/ 0 h 10592"/>
                <a:gd name="connsiteX2" fmla="*/ 142038 w 142038"/>
                <a:gd name="connsiteY2" fmla="*/ 10593 h 10592"/>
                <a:gd name="connsiteX3" fmla="*/ 0 w 142038"/>
                <a:gd name="connsiteY3" fmla="*/ 10593 h 10592"/>
              </a:gdLst>
              <a:ahLst/>
              <a:cxnLst>
                <a:cxn ang="0">
                  <a:pos x="connsiteX0" y="connsiteY0"/>
                </a:cxn>
                <a:cxn ang="0">
                  <a:pos x="connsiteX1" y="connsiteY1"/>
                </a:cxn>
                <a:cxn ang="0">
                  <a:pos x="connsiteX2" y="connsiteY2"/>
                </a:cxn>
                <a:cxn ang="0">
                  <a:pos x="connsiteX3" y="connsiteY3"/>
                </a:cxn>
              </a:cxnLst>
              <a:rect l="l" t="t" r="r" b="b"/>
              <a:pathLst>
                <a:path w="142038" h="10592">
                  <a:moveTo>
                    <a:pt x="0" y="0"/>
                  </a:moveTo>
                  <a:lnTo>
                    <a:pt x="142038" y="0"/>
                  </a:lnTo>
                  <a:lnTo>
                    <a:pt x="142038" y="10593"/>
                  </a:lnTo>
                  <a:lnTo>
                    <a:pt x="0" y="10593"/>
                  </a:lnTo>
                  <a:close/>
                </a:path>
              </a:pathLst>
            </a:custGeom>
            <a:solidFill>
              <a:schemeClr val="tx1"/>
            </a:solidFill>
            <a:ln w="803"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A7CBFCDE-7CD8-7E12-B614-36FD0E63425A}"/>
                </a:ext>
              </a:extLst>
            </p:cNvPr>
            <p:cNvSpPr/>
            <p:nvPr/>
          </p:nvSpPr>
          <p:spPr>
            <a:xfrm>
              <a:off x="7757268" y="3438652"/>
              <a:ext cx="10592" cy="289755"/>
            </a:xfrm>
            <a:custGeom>
              <a:avLst/>
              <a:gdLst>
                <a:gd name="connsiteX0" fmla="*/ 0 w 10592"/>
                <a:gd name="connsiteY0" fmla="*/ 0 h 289755"/>
                <a:gd name="connsiteX1" fmla="*/ 10593 w 10592"/>
                <a:gd name="connsiteY1" fmla="*/ 0 h 289755"/>
                <a:gd name="connsiteX2" fmla="*/ 10593 w 10592"/>
                <a:gd name="connsiteY2" fmla="*/ 289755 h 289755"/>
                <a:gd name="connsiteX3" fmla="*/ 0 w 10592"/>
                <a:gd name="connsiteY3" fmla="*/ 289755 h 289755"/>
              </a:gdLst>
              <a:ahLst/>
              <a:cxnLst>
                <a:cxn ang="0">
                  <a:pos x="connsiteX0" y="connsiteY0"/>
                </a:cxn>
                <a:cxn ang="0">
                  <a:pos x="connsiteX1" y="connsiteY1"/>
                </a:cxn>
                <a:cxn ang="0">
                  <a:pos x="connsiteX2" y="connsiteY2"/>
                </a:cxn>
                <a:cxn ang="0">
                  <a:pos x="connsiteX3" y="connsiteY3"/>
                </a:cxn>
              </a:cxnLst>
              <a:rect l="l" t="t" r="r" b="b"/>
              <a:pathLst>
                <a:path w="10592" h="289755">
                  <a:moveTo>
                    <a:pt x="0" y="0"/>
                  </a:moveTo>
                  <a:lnTo>
                    <a:pt x="10593" y="0"/>
                  </a:lnTo>
                  <a:lnTo>
                    <a:pt x="10593" y="289755"/>
                  </a:lnTo>
                  <a:lnTo>
                    <a:pt x="0" y="289755"/>
                  </a:lnTo>
                  <a:close/>
                </a:path>
              </a:pathLst>
            </a:custGeom>
            <a:solidFill>
              <a:schemeClr val="tx1"/>
            </a:solidFill>
            <a:ln w="803"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E0084187-E129-6B78-23FD-B5E22EE99573}"/>
                </a:ext>
              </a:extLst>
            </p:cNvPr>
            <p:cNvSpPr/>
            <p:nvPr/>
          </p:nvSpPr>
          <p:spPr>
            <a:xfrm>
              <a:off x="7617688" y="3578231"/>
              <a:ext cx="109812" cy="10592"/>
            </a:xfrm>
            <a:custGeom>
              <a:avLst/>
              <a:gdLst>
                <a:gd name="connsiteX0" fmla="*/ 0 w 109812"/>
                <a:gd name="connsiteY0" fmla="*/ 0 h 10592"/>
                <a:gd name="connsiteX1" fmla="*/ 109812 w 109812"/>
                <a:gd name="connsiteY1" fmla="*/ 0 h 10592"/>
                <a:gd name="connsiteX2" fmla="*/ 109812 w 109812"/>
                <a:gd name="connsiteY2" fmla="*/ 10593 h 10592"/>
                <a:gd name="connsiteX3" fmla="*/ 0 w 109812"/>
                <a:gd name="connsiteY3" fmla="*/ 10593 h 10592"/>
              </a:gdLst>
              <a:ahLst/>
              <a:cxnLst>
                <a:cxn ang="0">
                  <a:pos x="connsiteX0" y="connsiteY0"/>
                </a:cxn>
                <a:cxn ang="0">
                  <a:pos x="connsiteX1" y="connsiteY1"/>
                </a:cxn>
                <a:cxn ang="0">
                  <a:pos x="connsiteX2" y="connsiteY2"/>
                </a:cxn>
                <a:cxn ang="0">
                  <a:pos x="connsiteX3" y="connsiteY3"/>
                </a:cxn>
              </a:cxnLst>
              <a:rect l="l" t="t" r="r" b="b"/>
              <a:pathLst>
                <a:path w="109812" h="10592">
                  <a:moveTo>
                    <a:pt x="0" y="0"/>
                  </a:moveTo>
                  <a:lnTo>
                    <a:pt x="109812" y="0"/>
                  </a:lnTo>
                  <a:lnTo>
                    <a:pt x="109812" y="10593"/>
                  </a:lnTo>
                  <a:lnTo>
                    <a:pt x="0" y="10593"/>
                  </a:lnTo>
                  <a:close/>
                </a:path>
              </a:pathLst>
            </a:custGeom>
            <a:solidFill>
              <a:schemeClr val="tx1"/>
            </a:solidFill>
            <a:ln w="803" cap="flat">
              <a:noFill/>
              <a:prstDash val="solid"/>
              <a:miter/>
            </a:ln>
          </p:spPr>
          <p:txBody>
            <a:bodyPr rtlCol="0" anchor="ctr"/>
            <a:lstStyle/>
            <a:p>
              <a:endParaRPr lang="en-GB"/>
            </a:p>
          </p:txBody>
        </p:sp>
      </p:grpSp>
      <p:sp>
        <p:nvSpPr>
          <p:cNvPr id="122" name="Graphic 120">
            <a:extLst>
              <a:ext uri="{FF2B5EF4-FFF2-40B4-BE49-F238E27FC236}">
                <a16:creationId xmlns:a16="http://schemas.microsoft.com/office/drawing/2014/main" id="{2250A92B-33FB-C45F-BEF8-374A2A5285B5}"/>
              </a:ext>
            </a:extLst>
          </p:cNvPr>
          <p:cNvSpPr/>
          <p:nvPr/>
        </p:nvSpPr>
        <p:spPr>
          <a:xfrm>
            <a:off x="9492451" y="3307605"/>
            <a:ext cx="270402" cy="274224"/>
          </a:xfrm>
          <a:custGeom>
            <a:avLst/>
            <a:gdLst>
              <a:gd name="connsiteX0" fmla="*/ 1692021 w 3362325"/>
              <a:gd name="connsiteY0" fmla="*/ 1690688 h 3409854"/>
              <a:gd name="connsiteX1" fmla="*/ 846677 w 3362325"/>
              <a:gd name="connsiteY1" fmla="*/ 845344 h 3409854"/>
              <a:gd name="connsiteX2" fmla="*/ 1692021 w 3362325"/>
              <a:gd name="connsiteY2" fmla="*/ 0 h 3409854"/>
              <a:gd name="connsiteX3" fmla="*/ 2537365 w 3362325"/>
              <a:gd name="connsiteY3" fmla="*/ 845344 h 3409854"/>
              <a:gd name="connsiteX4" fmla="*/ 1692021 w 3362325"/>
              <a:gd name="connsiteY4" fmla="*/ 1690688 h 3409854"/>
              <a:gd name="connsiteX5" fmla="*/ 1692021 w 3362325"/>
              <a:gd name="connsiteY5" fmla="*/ 123825 h 3409854"/>
              <a:gd name="connsiteX6" fmla="*/ 970502 w 3362325"/>
              <a:gd name="connsiteY6" fmla="*/ 845344 h 3409854"/>
              <a:gd name="connsiteX7" fmla="*/ 1692021 w 3362325"/>
              <a:gd name="connsiteY7" fmla="*/ 1566863 h 3409854"/>
              <a:gd name="connsiteX8" fmla="*/ 2413540 w 3362325"/>
              <a:gd name="connsiteY8" fmla="*/ 845344 h 3409854"/>
              <a:gd name="connsiteX9" fmla="*/ 1692021 w 3362325"/>
              <a:gd name="connsiteY9" fmla="*/ 123825 h 3409854"/>
              <a:gd name="connsiteX10" fmla="*/ 123825 w 3362325"/>
              <a:gd name="connsiteY10" fmla="*/ 2185988 h 3409854"/>
              <a:gd name="connsiteX11" fmla="*/ 995363 w 3362325"/>
              <a:gd name="connsiteY11" fmla="*/ 2185988 h 3409854"/>
              <a:gd name="connsiteX12" fmla="*/ 995363 w 3362325"/>
              <a:gd name="connsiteY12" fmla="*/ 2062163 h 3409854"/>
              <a:gd name="connsiteX13" fmla="*/ 61913 w 3362325"/>
              <a:gd name="connsiteY13" fmla="*/ 2062163 h 3409854"/>
              <a:gd name="connsiteX14" fmla="*/ 0 w 3362325"/>
              <a:gd name="connsiteY14" fmla="*/ 2124075 h 3409854"/>
              <a:gd name="connsiteX15" fmla="*/ 0 w 3362325"/>
              <a:gd name="connsiteY15" fmla="*/ 3409855 h 3409854"/>
              <a:gd name="connsiteX16" fmla="*/ 123825 w 3362325"/>
              <a:gd name="connsiteY16" fmla="*/ 3409855 h 3409854"/>
              <a:gd name="connsiteX17" fmla="*/ 123825 w 3362325"/>
              <a:gd name="connsiteY17" fmla="*/ 2185988 h 3409854"/>
              <a:gd name="connsiteX18" fmla="*/ 3362325 w 3362325"/>
              <a:gd name="connsiteY18" fmla="*/ 2124075 h 3409854"/>
              <a:gd name="connsiteX19" fmla="*/ 3300413 w 3362325"/>
              <a:gd name="connsiteY19" fmla="*/ 2062163 h 3409854"/>
              <a:gd name="connsiteX20" fmla="*/ 2347913 w 3362325"/>
              <a:gd name="connsiteY20" fmla="*/ 2062163 h 3409854"/>
              <a:gd name="connsiteX21" fmla="*/ 2347913 w 3362325"/>
              <a:gd name="connsiteY21" fmla="*/ 2185988 h 3409854"/>
              <a:gd name="connsiteX22" fmla="*/ 3238500 w 3362325"/>
              <a:gd name="connsiteY22" fmla="*/ 2185988 h 3409854"/>
              <a:gd name="connsiteX23" fmla="*/ 3238500 w 3362325"/>
              <a:gd name="connsiteY23" fmla="*/ 3409855 h 3409854"/>
              <a:gd name="connsiteX24" fmla="*/ 3362325 w 3362325"/>
              <a:gd name="connsiteY24" fmla="*/ 3409855 h 3409854"/>
              <a:gd name="connsiteX25" fmla="*/ 3362325 w 3362325"/>
              <a:gd name="connsiteY25" fmla="*/ 2124075 h 340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62325" h="3409854">
                <a:moveTo>
                  <a:pt x="1692021" y="1690688"/>
                </a:moveTo>
                <a:cubicBezTo>
                  <a:pt x="1225868" y="1690688"/>
                  <a:pt x="846677" y="1311497"/>
                  <a:pt x="846677" y="845344"/>
                </a:cubicBezTo>
                <a:cubicBezTo>
                  <a:pt x="846677" y="379190"/>
                  <a:pt x="1225868" y="0"/>
                  <a:pt x="1692021" y="0"/>
                </a:cubicBezTo>
                <a:cubicBezTo>
                  <a:pt x="2158175" y="0"/>
                  <a:pt x="2537365" y="379190"/>
                  <a:pt x="2537365" y="845344"/>
                </a:cubicBezTo>
                <a:cubicBezTo>
                  <a:pt x="2537365" y="1311497"/>
                  <a:pt x="2158175" y="1690688"/>
                  <a:pt x="1692021" y="1690688"/>
                </a:cubicBezTo>
                <a:close/>
                <a:moveTo>
                  <a:pt x="1692021" y="123825"/>
                </a:moveTo>
                <a:cubicBezTo>
                  <a:pt x="1294162" y="123825"/>
                  <a:pt x="970502" y="447485"/>
                  <a:pt x="970502" y="845344"/>
                </a:cubicBezTo>
                <a:cubicBezTo>
                  <a:pt x="970502" y="1243203"/>
                  <a:pt x="1294162" y="1566863"/>
                  <a:pt x="1692021" y="1566863"/>
                </a:cubicBezTo>
                <a:cubicBezTo>
                  <a:pt x="2089880" y="1566863"/>
                  <a:pt x="2413540" y="1243203"/>
                  <a:pt x="2413540" y="845344"/>
                </a:cubicBezTo>
                <a:cubicBezTo>
                  <a:pt x="2413540" y="447485"/>
                  <a:pt x="2089880" y="123825"/>
                  <a:pt x="1692021" y="123825"/>
                </a:cubicBezTo>
                <a:close/>
                <a:moveTo>
                  <a:pt x="123825" y="2185988"/>
                </a:moveTo>
                <a:lnTo>
                  <a:pt x="995363" y="2185988"/>
                </a:lnTo>
                <a:lnTo>
                  <a:pt x="995363" y="2062163"/>
                </a:lnTo>
                <a:lnTo>
                  <a:pt x="61913" y="2062163"/>
                </a:lnTo>
                <a:cubicBezTo>
                  <a:pt x="27718" y="2062163"/>
                  <a:pt x="0" y="2089880"/>
                  <a:pt x="0" y="2124075"/>
                </a:cubicBezTo>
                <a:lnTo>
                  <a:pt x="0" y="3409855"/>
                </a:lnTo>
                <a:lnTo>
                  <a:pt x="123825" y="3409855"/>
                </a:lnTo>
                <a:lnTo>
                  <a:pt x="123825" y="2185988"/>
                </a:lnTo>
                <a:close/>
                <a:moveTo>
                  <a:pt x="3362325" y="2124075"/>
                </a:moveTo>
                <a:cubicBezTo>
                  <a:pt x="3362325" y="2089880"/>
                  <a:pt x="3334607" y="2062163"/>
                  <a:pt x="3300413" y="2062163"/>
                </a:cubicBezTo>
                <a:lnTo>
                  <a:pt x="2347913" y="2062163"/>
                </a:lnTo>
                <a:lnTo>
                  <a:pt x="2347913" y="2185988"/>
                </a:lnTo>
                <a:lnTo>
                  <a:pt x="3238500" y="2185988"/>
                </a:lnTo>
                <a:lnTo>
                  <a:pt x="3238500" y="3409855"/>
                </a:lnTo>
                <a:lnTo>
                  <a:pt x="3362325" y="3409855"/>
                </a:lnTo>
                <a:lnTo>
                  <a:pt x="3362325" y="2124075"/>
                </a:lnTo>
                <a:close/>
              </a:path>
            </a:pathLst>
          </a:custGeom>
          <a:solidFill>
            <a:schemeClr val="tx1"/>
          </a:solidFill>
          <a:ln w="9525" cap="flat">
            <a:noFill/>
            <a:prstDash val="solid"/>
            <a:miter/>
          </a:ln>
        </p:spPr>
        <p:txBody>
          <a:bodyPr rtlCol="0" anchor="ctr"/>
          <a:lstStyle/>
          <a:p>
            <a:endParaRPr lang="en-GB"/>
          </a:p>
        </p:txBody>
      </p:sp>
      <p:grpSp>
        <p:nvGrpSpPr>
          <p:cNvPr id="128" name="Group 127">
            <a:extLst>
              <a:ext uri="{FF2B5EF4-FFF2-40B4-BE49-F238E27FC236}">
                <a16:creationId xmlns:a16="http://schemas.microsoft.com/office/drawing/2014/main" id="{52EA741B-AD8F-898A-9D9F-445F1AD1BCEE}"/>
              </a:ext>
            </a:extLst>
          </p:cNvPr>
          <p:cNvGrpSpPr/>
          <p:nvPr/>
        </p:nvGrpSpPr>
        <p:grpSpPr>
          <a:xfrm>
            <a:off x="8163918" y="1894756"/>
            <a:ext cx="283101" cy="335533"/>
            <a:chOff x="4662487" y="1728787"/>
            <a:chExt cx="2868739" cy="3400043"/>
          </a:xfrm>
          <a:solidFill>
            <a:schemeClr val="tx1"/>
          </a:solidFill>
        </p:grpSpPr>
        <p:sp>
          <p:nvSpPr>
            <p:cNvPr id="126" name="Free-form: Shape 125">
              <a:extLst>
                <a:ext uri="{FF2B5EF4-FFF2-40B4-BE49-F238E27FC236}">
                  <a16:creationId xmlns:a16="http://schemas.microsoft.com/office/drawing/2014/main" id="{EC1DAAE7-12CB-8EAA-9637-8527BCECE83A}"/>
                </a:ext>
              </a:extLst>
            </p:cNvPr>
            <p:cNvSpPr/>
            <p:nvPr/>
          </p:nvSpPr>
          <p:spPr>
            <a:xfrm>
              <a:off x="5426201" y="1728787"/>
              <a:ext cx="2095499" cy="2105025"/>
            </a:xfrm>
            <a:custGeom>
              <a:avLst/>
              <a:gdLst>
                <a:gd name="connsiteX0" fmla="*/ 643795 w 2095499"/>
                <a:gd name="connsiteY0" fmla="*/ 1373696 h 2105025"/>
                <a:gd name="connsiteX1" fmla="*/ 404813 w 2095499"/>
                <a:gd name="connsiteY1" fmla="*/ 1295400 h 2105025"/>
                <a:gd name="connsiteX2" fmla="*/ 0 w 2095499"/>
                <a:gd name="connsiteY2" fmla="*/ 1700213 h 2105025"/>
                <a:gd name="connsiteX3" fmla="*/ 404813 w 2095499"/>
                <a:gd name="connsiteY3" fmla="*/ 2105025 h 2105025"/>
                <a:gd name="connsiteX4" fmla="*/ 809625 w 2095499"/>
                <a:gd name="connsiteY4" fmla="*/ 1700213 h 2105025"/>
                <a:gd name="connsiteX5" fmla="*/ 731330 w 2095499"/>
                <a:gd name="connsiteY5" fmla="*/ 1461230 h 2105025"/>
                <a:gd name="connsiteX6" fmla="*/ 1604772 w 2095499"/>
                <a:gd name="connsiteY6" fmla="*/ 587788 h 2105025"/>
                <a:gd name="connsiteX7" fmla="*/ 1776412 w 2095499"/>
                <a:gd name="connsiteY7" fmla="*/ 638080 h 2105025"/>
                <a:gd name="connsiteX8" fmla="*/ 2095500 w 2095499"/>
                <a:gd name="connsiteY8" fmla="*/ 318992 h 2105025"/>
                <a:gd name="connsiteX9" fmla="*/ 1776412 w 2095499"/>
                <a:gd name="connsiteY9" fmla="*/ 0 h 2105025"/>
                <a:gd name="connsiteX10" fmla="*/ 1457325 w 2095499"/>
                <a:gd name="connsiteY10" fmla="*/ 319088 h 2105025"/>
                <a:gd name="connsiteX11" fmla="*/ 1515332 w 2095499"/>
                <a:gd name="connsiteY11" fmla="*/ 502158 h 2105025"/>
                <a:gd name="connsiteX12" fmla="*/ 643795 w 2095499"/>
                <a:gd name="connsiteY12" fmla="*/ 1373696 h 2105025"/>
                <a:gd name="connsiteX13" fmla="*/ 404813 w 2095499"/>
                <a:gd name="connsiteY13" fmla="*/ 1981200 h 2105025"/>
                <a:gd name="connsiteX14" fmla="*/ 123825 w 2095499"/>
                <a:gd name="connsiteY14" fmla="*/ 1700213 h 2105025"/>
                <a:gd name="connsiteX15" fmla="*/ 404813 w 2095499"/>
                <a:gd name="connsiteY15" fmla="*/ 1419225 h 2105025"/>
                <a:gd name="connsiteX16" fmla="*/ 685800 w 2095499"/>
                <a:gd name="connsiteY16" fmla="*/ 1700213 h 2105025"/>
                <a:gd name="connsiteX17" fmla="*/ 404813 w 2095499"/>
                <a:gd name="connsiteY17" fmla="*/ 1981200 h 2105025"/>
                <a:gd name="connsiteX18" fmla="*/ 1776412 w 2095499"/>
                <a:gd name="connsiteY18" fmla="*/ 123825 h 2105025"/>
                <a:gd name="connsiteX19" fmla="*/ 1971675 w 2095499"/>
                <a:gd name="connsiteY19" fmla="*/ 319088 h 2105025"/>
                <a:gd name="connsiteX20" fmla="*/ 1776412 w 2095499"/>
                <a:gd name="connsiteY20" fmla="*/ 514350 h 2105025"/>
                <a:gd name="connsiteX21" fmla="*/ 1581150 w 2095499"/>
                <a:gd name="connsiteY21" fmla="*/ 319088 h 2105025"/>
                <a:gd name="connsiteX22" fmla="*/ 1776412 w 2095499"/>
                <a:gd name="connsiteY22" fmla="*/ 12382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95499" h="2105025">
                  <a:moveTo>
                    <a:pt x="643795" y="1373696"/>
                  </a:moveTo>
                  <a:cubicBezTo>
                    <a:pt x="576739" y="1324547"/>
                    <a:pt x="494157" y="1295400"/>
                    <a:pt x="404813" y="1295400"/>
                  </a:cubicBezTo>
                  <a:cubicBezTo>
                    <a:pt x="181642" y="1295400"/>
                    <a:pt x="0" y="1477042"/>
                    <a:pt x="0" y="1700213"/>
                  </a:cubicBezTo>
                  <a:cubicBezTo>
                    <a:pt x="0" y="1923383"/>
                    <a:pt x="181642" y="2105025"/>
                    <a:pt x="404813" y="2105025"/>
                  </a:cubicBezTo>
                  <a:cubicBezTo>
                    <a:pt x="627983" y="2105025"/>
                    <a:pt x="809625" y="1923383"/>
                    <a:pt x="809625" y="1700213"/>
                  </a:cubicBezTo>
                  <a:cubicBezTo>
                    <a:pt x="809625" y="1610868"/>
                    <a:pt x="780478" y="1528286"/>
                    <a:pt x="731330" y="1461230"/>
                  </a:cubicBezTo>
                  <a:lnTo>
                    <a:pt x="1604772" y="587788"/>
                  </a:lnTo>
                  <a:cubicBezTo>
                    <a:pt x="1654397" y="619601"/>
                    <a:pt x="1713262" y="638080"/>
                    <a:pt x="1776412" y="638080"/>
                  </a:cubicBezTo>
                  <a:cubicBezTo>
                    <a:pt x="1952339" y="638080"/>
                    <a:pt x="2095500" y="494919"/>
                    <a:pt x="2095500" y="318992"/>
                  </a:cubicBezTo>
                  <a:cubicBezTo>
                    <a:pt x="2095500" y="143066"/>
                    <a:pt x="1952339" y="0"/>
                    <a:pt x="1776412" y="0"/>
                  </a:cubicBezTo>
                  <a:cubicBezTo>
                    <a:pt x="1600486" y="0"/>
                    <a:pt x="1457325" y="143161"/>
                    <a:pt x="1457325" y="319088"/>
                  </a:cubicBezTo>
                  <a:cubicBezTo>
                    <a:pt x="1457325" y="387191"/>
                    <a:pt x="1478852" y="450247"/>
                    <a:pt x="1515332" y="502158"/>
                  </a:cubicBezTo>
                  <a:lnTo>
                    <a:pt x="643795" y="1373696"/>
                  </a:lnTo>
                  <a:close/>
                  <a:moveTo>
                    <a:pt x="404813" y="1981200"/>
                  </a:moveTo>
                  <a:cubicBezTo>
                    <a:pt x="249841" y="1981200"/>
                    <a:pt x="123825" y="1855184"/>
                    <a:pt x="123825" y="1700213"/>
                  </a:cubicBezTo>
                  <a:cubicBezTo>
                    <a:pt x="123825" y="1545241"/>
                    <a:pt x="249841" y="1419225"/>
                    <a:pt x="404813" y="1419225"/>
                  </a:cubicBezTo>
                  <a:cubicBezTo>
                    <a:pt x="559784" y="1419225"/>
                    <a:pt x="685800" y="1545241"/>
                    <a:pt x="685800" y="1700213"/>
                  </a:cubicBezTo>
                  <a:cubicBezTo>
                    <a:pt x="685800" y="1855184"/>
                    <a:pt x="559784" y="1981200"/>
                    <a:pt x="404813" y="1981200"/>
                  </a:cubicBezTo>
                  <a:close/>
                  <a:moveTo>
                    <a:pt x="1776412" y="123825"/>
                  </a:moveTo>
                  <a:cubicBezTo>
                    <a:pt x="1884045" y="123825"/>
                    <a:pt x="1971675" y="211455"/>
                    <a:pt x="1971675" y="319088"/>
                  </a:cubicBezTo>
                  <a:cubicBezTo>
                    <a:pt x="1971675" y="426720"/>
                    <a:pt x="1884045" y="514350"/>
                    <a:pt x="1776412" y="514350"/>
                  </a:cubicBezTo>
                  <a:cubicBezTo>
                    <a:pt x="1668780" y="514350"/>
                    <a:pt x="1581150" y="426720"/>
                    <a:pt x="1581150" y="319088"/>
                  </a:cubicBezTo>
                  <a:cubicBezTo>
                    <a:pt x="1581150" y="211455"/>
                    <a:pt x="1668780" y="123825"/>
                    <a:pt x="1776412" y="123825"/>
                  </a:cubicBezTo>
                  <a:close/>
                </a:path>
              </a:pathLst>
            </a:custGeom>
            <a:grpFill/>
            <a:ln w="9525"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B8A9D19-27F6-98A5-93A4-55875CA592C3}"/>
                </a:ext>
              </a:extLst>
            </p:cNvPr>
            <p:cNvSpPr/>
            <p:nvPr/>
          </p:nvSpPr>
          <p:spPr>
            <a:xfrm>
              <a:off x="4662487" y="2261329"/>
              <a:ext cx="2868739" cy="2867501"/>
            </a:xfrm>
            <a:custGeom>
              <a:avLst/>
              <a:gdLst>
                <a:gd name="connsiteX0" fmla="*/ 2786729 w 2868739"/>
                <a:gd name="connsiteY0" fmla="*/ 2385917 h 2867501"/>
                <a:gd name="connsiteX1" fmla="*/ 2177129 w 2868739"/>
                <a:gd name="connsiteY1" fmla="*/ 1776317 h 2867501"/>
                <a:gd name="connsiteX2" fmla="*/ 2344960 w 2868739"/>
                <a:gd name="connsiteY2" fmla="*/ 1172432 h 2867501"/>
                <a:gd name="connsiteX3" fmla="*/ 2261616 w 2868739"/>
                <a:gd name="connsiteY3" fmla="*/ 741617 h 2867501"/>
                <a:gd name="connsiteX4" fmla="*/ 2147888 w 2868739"/>
                <a:gd name="connsiteY4" fmla="*/ 790575 h 2867501"/>
                <a:gd name="connsiteX5" fmla="*/ 2221135 w 2868739"/>
                <a:gd name="connsiteY5" fmla="*/ 1172432 h 2867501"/>
                <a:gd name="connsiteX6" fmla="*/ 1172528 w 2868739"/>
                <a:gd name="connsiteY6" fmla="*/ 2221040 h 2867501"/>
                <a:gd name="connsiteX7" fmla="*/ 123825 w 2868739"/>
                <a:gd name="connsiteY7" fmla="*/ 1172432 h 2867501"/>
                <a:gd name="connsiteX8" fmla="*/ 1172432 w 2868739"/>
                <a:gd name="connsiteY8" fmla="*/ 123825 h 2867501"/>
                <a:gd name="connsiteX9" fmla="*/ 1500283 w 2868739"/>
                <a:gd name="connsiteY9" fmla="*/ 176117 h 2867501"/>
                <a:gd name="connsiteX10" fmla="*/ 1538954 w 2868739"/>
                <a:gd name="connsiteY10" fmla="*/ 58483 h 2867501"/>
                <a:gd name="connsiteX11" fmla="*/ 1172432 w 2868739"/>
                <a:gd name="connsiteY11" fmla="*/ 0 h 2867501"/>
                <a:gd name="connsiteX12" fmla="*/ 0 w 2868739"/>
                <a:gd name="connsiteY12" fmla="*/ 1172432 h 2867501"/>
                <a:gd name="connsiteX13" fmla="*/ 1172432 w 2868739"/>
                <a:gd name="connsiteY13" fmla="*/ 2344865 h 2867501"/>
                <a:gd name="connsiteX14" fmla="*/ 1779937 w 2868739"/>
                <a:gd name="connsiteY14" fmla="*/ 2174843 h 2867501"/>
                <a:gd name="connsiteX15" fmla="*/ 2390394 w 2868739"/>
                <a:gd name="connsiteY15" fmla="*/ 2785396 h 2867501"/>
                <a:gd name="connsiteX16" fmla="*/ 2588514 w 2868739"/>
                <a:gd name="connsiteY16" fmla="*/ 2867501 h 2867501"/>
                <a:gd name="connsiteX17" fmla="*/ 2868740 w 2868739"/>
                <a:gd name="connsiteY17" fmla="*/ 2587276 h 2867501"/>
                <a:gd name="connsiteX18" fmla="*/ 2868740 w 2868739"/>
                <a:gd name="connsiteY18" fmla="*/ 2584037 h 2867501"/>
                <a:gd name="connsiteX19" fmla="*/ 2786634 w 2868739"/>
                <a:gd name="connsiteY19" fmla="*/ 2385917 h 2867501"/>
                <a:gd name="connsiteX20" fmla="*/ 2744915 w 2868739"/>
                <a:gd name="connsiteY20" fmla="*/ 2587276 h 2867501"/>
                <a:gd name="connsiteX21" fmla="*/ 2588514 w 2868739"/>
                <a:gd name="connsiteY21" fmla="*/ 2743676 h 2867501"/>
                <a:gd name="connsiteX22" fmla="*/ 2477929 w 2868739"/>
                <a:gd name="connsiteY22" fmla="*/ 2697861 h 2867501"/>
                <a:gd name="connsiteX23" fmla="*/ 1883759 w 2868739"/>
                <a:gd name="connsiteY23" fmla="*/ 2103692 h 2867501"/>
                <a:gd name="connsiteX24" fmla="*/ 2106073 w 2868739"/>
                <a:gd name="connsiteY24" fmla="*/ 1880616 h 2867501"/>
                <a:gd name="connsiteX25" fmla="*/ 2699004 w 2868739"/>
                <a:gd name="connsiteY25" fmla="*/ 2473547 h 2867501"/>
                <a:gd name="connsiteX26" fmla="*/ 2744820 w 2868739"/>
                <a:gd name="connsiteY26" fmla="*/ 2584133 h 2867501"/>
                <a:gd name="connsiteX27" fmla="*/ 2744820 w 2868739"/>
                <a:gd name="connsiteY27" fmla="*/ 258737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68739" h="2867501">
                  <a:moveTo>
                    <a:pt x="2786729" y="2385917"/>
                  </a:moveTo>
                  <a:lnTo>
                    <a:pt x="2177129" y="1776317"/>
                  </a:lnTo>
                  <a:cubicBezTo>
                    <a:pt x="2283619" y="1599819"/>
                    <a:pt x="2344960" y="1393127"/>
                    <a:pt x="2344960" y="1172432"/>
                  </a:cubicBezTo>
                  <a:cubicBezTo>
                    <a:pt x="2344960" y="1010602"/>
                    <a:pt x="2318480" y="873728"/>
                    <a:pt x="2261616" y="741617"/>
                  </a:cubicBezTo>
                  <a:lnTo>
                    <a:pt x="2147888" y="790575"/>
                  </a:lnTo>
                  <a:cubicBezTo>
                    <a:pt x="2198561" y="908304"/>
                    <a:pt x="2221135" y="1026033"/>
                    <a:pt x="2221135" y="1172432"/>
                  </a:cubicBezTo>
                  <a:cubicBezTo>
                    <a:pt x="2221135" y="1750600"/>
                    <a:pt x="1750695" y="2221040"/>
                    <a:pt x="1172528" y="2221040"/>
                  </a:cubicBezTo>
                  <a:cubicBezTo>
                    <a:pt x="594360" y="2221040"/>
                    <a:pt x="123825" y="1750600"/>
                    <a:pt x="123825" y="1172432"/>
                  </a:cubicBezTo>
                  <a:cubicBezTo>
                    <a:pt x="123825" y="594265"/>
                    <a:pt x="594265" y="123825"/>
                    <a:pt x="1172432" y="123825"/>
                  </a:cubicBezTo>
                  <a:cubicBezTo>
                    <a:pt x="1284542" y="123825"/>
                    <a:pt x="1394841" y="141446"/>
                    <a:pt x="1500283" y="176117"/>
                  </a:cubicBezTo>
                  <a:lnTo>
                    <a:pt x="1538954" y="58483"/>
                  </a:lnTo>
                  <a:cubicBezTo>
                    <a:pt x="1421035" y="19717"/>
                    <a:pt x="1297686" y="0"/>
                    <a:pt x="1172432" y="0"/>
                  </a:cubicBezTo>
                  <a:cubicBezTo>
                    <a:pt x="525971" y="0"/>
                    <a:pt x="0" y="525971"/>
                    <a:pt x="0" y="1172432"/>
                  </a:cubicBezTo>
                  <a:cubicBezTo>
                    <a:pt x="0" y="1818894"/>
                    <a:pt x="525971" y="2344865"/>
                    <a:pt x="1172432" y="2344865"/>
                  </a:cubicBezTo>
                  <a:cubicBezTo>
                    <a:pt x="1394651" y="2344865"/>
                    <a:pt x="1602677" y="2282666"/>
                    <a:pt x="1779937" y="2174843"/>
                  </a:cubicBezTo>
                  <a:lnTo>
                    <a:pt x="2390394" y="2785396"/>
                  </a:lnTo>
                  <a:cubicBezTo>
                    <a:pt x="2443353" y="2838355"/>
                    <a:pt x="2513648" y="2867501"/>
                    <a:pt x="2588514" y="2867501"/>
                  </a:cubicBezTo>
                  <a:cubicBezTo>
                    <a:pt x="2743010" y="2867501"/>
                    <a:pt x="2868740" y="2741771"/>
                    <a:pt x="2868740" y="2587276"/>
                  </a:cubicBezTo>
                  <a:lnTo>
                    <a:pt x="2868740" y="2584037"/>
                  </a:lnTo>
                  <a:cubicBezTo>
                    <a:pt x="2868740" y="2509171"/>
                    <a:pt x="2839593" y="2438876"/>
                    <a:pt x="2786634" y="2385917"/>
                  </a:cubicBezTo>
                  <a:close/>
                  <a:moveTo>
                    <a:pt x="2744915" y="2587276"/>
                  </a:moveTo>
                  <a:cubicBezTo>
                    <a:pt x="2744915" y="2673477"/>
                    <a:pt x="2674811" y="2743676"/>
                    <a:pt x="2588514" y="2743676"/>
                  </a:cubicBezTo>
                  <a:cubicBezTo>
                    <a:pt x="2546795" y="2743676"/>
                    <a:pt x="2507456" y="2727389"/>
                    <a:pt x="2477929" y="2697861"/>
                  </a:cubicBezTo>
                  <a:lnTo>
                    <a:pt x="1883759" y="2103692"/>
                  </a:lnTo>
                  <a:cubicBezTo>
                    <a:pt x="1967484" y="2039588"/>
                    <a:pt x="2042255" y="1964531"/>
                    <a:pt x="2106073" y="1880616"/>
                  </a:cubicBezTo>
                  <a:lnTo>
                    <a:pt x="2699004" y="2473547"/>
                  </a:lnTo>
                  <a:cubicBezTo>
                    <a:pt x="2728532" y="2503075"/>
                    <a:pt x="2744820" y="2542318"/>
                    <a:pt x="2744820" y="2584133"/>
                  </a:cubicBezTo>
                  <a:lnTo>
                    <a:pt x="2744820" y="2587371"/>
                  </a:lnTo>
                  <a:close/>
                </a:path>
              </a:pathLst>
            </a:custGeom>
            <a:grpFill/>
            <a:ln w="9525" cap="flat">
              <a:noFill/>
              <a:prstDash val="solid"/>
              <a:miter/>
            </a:ln>
          </p:spPr>
          <p:txBody>
            <a:bodyPr rtlCol="0" anchor="ctr"/>
            <a:lstStyle/>
            <a:p>
              <a:endParaRPr lang="en-GB"/>
            </a:p>
          </p:txBody>
        </p:sp>
      </p:grpSp>
      <p:pic>
        <p:nvPicPr>
          <p:cNvPr id="130" name="Graphic 129">
            <a:extLst>
              <a:ext uri="{FF2B5EF4-FFF2-40B4-BE49-F238E27FC236}">
                <a16:creationId xmlns:a16="http://schemas.microsoft.com/office/drawing/2014/main" id="{811E9A4C-87E2-C723-BBA9-60D7F2CCC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313" y="1933629"/>
            <a:ext cx="344726" cy="249629"/>
          </a:xfrm>
          <a:prstGeom prst="rect">
            <a:avLst/>
          </a:prstGeom>
        </p:spPr>
      </p:pic>
      <p:sp>
        <p:nvSpPr>
          <p:cNvPr id="137" name="Graphic 135">
            <a:extLst>
              <a:ext uri="{FF2B5EF4-FFF2-40B4-BE49-F238E27FC236}">
                <a16:creationId xmlns:a16="http://schemas.microsoft.com/office/drawing/2014/main" id="{91C069E1-0818-1FEB-F39C-7A9B321BDEB3}"/>
              </a:ext>
            </a:extLst>
          </p:cNvPr>
          <p:cNvSpPr/>
          <p:nvPr/>
        </p:nvSpPr>
        <p:spPr>
          <a:xfrm>
            <a:off x="3687355" y="3300190"/>
            <a:ext cx="235676" cy="302516"/>
          </a:xfrm>
          <a:custGeom>
            <a:avLst/>
            <a:gdLst>
              <a:gd name="connsiteX0" fmla="*/ 461246 w 2634279"/>
              <a:gd name="connsiteY0" fmla="*/ 3381384 h 3381384"/>
              <a:gd name="connsiteX1" fmla="*/ 426385 w 2634279"/>
              <a:gd name="connsiteY1" fmla="*/ 3370621 h 3381384"/>
              <a:gd name="connsiteX2" fmla="*/ 403144 w 2634279"/>
              <a:gd name="connsiteY2" fmla="*/ 3298231 h 3381384"/>
              <a:gd name="connsiteX3" fmla="*/ 971977 w 2634279"/>
              <a:gd name="connsiteY3" fmla="*/ 1737846 h 3381384"/>
              <a:gd name="connsiteX4" fmla="*/ 61673 w 2634279"/>
              <a:gd name="connsiteY4" fmla="*/ 1733464 h 3381384"/>
              <a:gd name="connsiteX5" fmla="*/ 3475 w 2634279"/>
              <a:gd name="connsiteY5" fmla="*/ 1691935 h 3381384"/>
              <a:gd name="connsiteX6" fmla="*/ 23192 w 2634279"/>
              <a:gd name="connsiteY6" fmla="*/ 1623260 h 3381384"/>
              <a:gd name="connsiteX7" fmla="*/ 2027919 w 2634279"/>
              <a:gd name="connsiteY7" fmla="*/ 13630 h 3381384"/>
              <a:gd name="connsiteX8" fmla="*/ 2102785 w 2634279"/>
              <a:gd name="connsiteY8" fmla="*/ 11630 h 3381384"/>
              <a:gd name="connsiteX9" fmla="*/ 2124788 w 2634279"/>
              <a:gd name="connsiteY9" fmla="*/ 83258 h 3381384"/>
              <a:gd name="connsiteX10" fmla="*/ 1716260 w 2634279"/>
              <a:gd name="connsiteY10" fmla="*/ 1199397 h 3381384"/>
              <a:gd name="connsiteX11" fmla="*/ 2633137 w 2634279"/>
              <a:gd name="connsiteY11" fmla="*/ 1190730 h 3381384"/>
              <a:gd name="connsiteX12" fmla="*/ 2634280 w 2634279"/>
              <a:gd name="connsiteY12" fmla="*/ 1314555 h 3381384"/>
              <a:gd name="connsiteX13" fmla="*/ 1627964 w 2634279"/>
              <a:gd name="connsiteY13" fmla="*/ 1324080 h 3381384"/>
              <a:gd name="connsiteX14" fmla="*/ 1576814 w 2634279"/>
              <a:gd name="connsiteY14" fmla="*/ 1297886 h 3381384"/>
              <a:gd name="connsiteX15" fmla="*/ 1569290 w 2634279"/>
              <a:gd name="connsiteY15" fmla="*/ 1240926 h 3381384"/>
              <a:gd name="connsiteX16" fmla="*/ 1932192 w 2634279"/>
              <a:gd name="connsiteY16" fmla="*/ 249469 h 3381384"/>
              <a:gd name="connsiteX17" fmla="*/ 236933 w 2634279"/>
              <a:gd name="connsiteY17" fmla="*/ 1610592 h 3381384"/>
              <a:gd name="connsiteX18" fmla="*/ 1060655 w 2634279"/>
              <a:gd name="connsiteY18" fmla="*/ 1614497 h 3381384"/>
              <a:gd name="connsiteX19" fmla="*/ 1111137 w 2634279"/>
              <a:gd name="connsiteY19" fmla="*/ 1641072 h 3381384"/>
              <a:gd name="connsiteX20" fmla="*/ 1118472 w 2634279"/>
              <a:gd name="connsiteY20" fmla="*/ 1697650 h 3381384"/>
              <a:gd name="connsiteX21" fmla="*/ 602788 w 2634279"/>
              <a:gd name="connsiteY21" fmla="*/ 3112113 h 3381384"/>
              <a:gd name="connsiteX22" fmla="*/ 2169460 w 2634279"/>
              <a:gd name="connsiteY22" fmla="*/ 1730035 h 3381384"/>
              <a:gd name="connsiteX23" fmla="*/ 2251375 w 2634279"/>
              <a:gd name="connsiteY23" fmla="*/ 1822904 h 3381384"/>
              <a:gd name="connsiteX24" fmla="*/ 502204 w 2634279"/>
              <a:gd name="connsiteY24" fmla="*/ 3365859 h 3381384"/>
              <a:gd name="connsiteX25" fmla="*/ 461246 w 2634279"/>
              <a:gd name="connsiteY25" fmla="*/ 3381384 h 33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34279" h="3381384">
                <a:moveTo>
                  <a:pt x="461246" y="3381384"/>
                </a:moveTo>
                <a:cubicBezTo>
                  <a:pt x="449150" y="3381384"/>
                  <a:pt x="436958" y="3377860"/>
                  <a:pt x="426385" y="3370621"/>
                </a:cubicBezTo>
                <a:cubicBezTo>
                  <a:pt x="402954" y="3354619"/>
                  <a:pt x="393429" y="3324901"/>
                  <a:pt x="403144" y="3298231"/>
                </a:cubicBezTo>
                <a:lnTo>
                  <a:pt x="971977" y="1737846"/>
                </a:lnTo>
                <a:lnTo>
                  <a:pt x="61673" y="1733464"/>
                </a:lnTo>
                <a:cubicBezTo>
                  <a:pt x="35479" y="1733369"/>
                  <a:pt x="12143" y="1716700"/>
                  <a:pt x="3475" y="1691935"/>
                </a:cubicBezTo>
                <a:cubicBezTo>
                  <a:pt x="-5193" y="1667170"/>
                  <a:pt x="2713" y="1639643"/>
                  <a:pt x="23192" y="1623260"/>
                </a:cubicBezTo>
                <a:lnTo>
                  <a:pt x="2027919" y="13630"/>
                </a:lnTo>
                <a:cubicBezTo>
                  <a:pt x="2049540" y="-3801"/>
                  <a:pt x="2080211" y="-4563"/>
                  <a:pt x="2102785" y="11630"/>
                </a:cubicBezTo>
                <a:cubicBezTo>
                  <a:pt x="2125359" y="27822"/>
                  <a:pt x="2134408" y="57064"/>
                  <a:pt x="2124788" y="83258"/>
                </a:cubicBezTo>
                <a:lnTo>
                  <a:pt x="1716260" y="1199397"/>
                </a:lnTo>
                <a:lnTo>
                  <a:pt x="2633137" y="1190730"/>
                </a:lnTo>
                <a:lnTo>
                  <a:pt x="2634280" y="1314555"/>
                </a:lnTo>
                <a:lnTo>
                  <a:pt x="1627964" y="1324080"/>
                </a:lnTo>
                <a:cubicBezTo>
                  <a:pt x="1607580" y="1324746"/>
                  <a:pt x="1588530" y="1314459"/>
                  <a:pt x="1576814" y="1297886"/>
                </a:cubicBezTo>
                <a:cubicBezTo>
                  <a:pt x="1565099" y="1281312"/>
                  <a:pt x="1562241" y="1259976"/>
                  <a:pt x="1569290" y="1240926"/>
                </a:cubicBezTo>
                <a:lnTo>
                  <a:pt x="1932192" y="249469"/>
                </a:lnTo>
                <a:lnTo>
                  <a:pt x="236933" y="1610592"/>
                </a:lnTo>
                <a:lnTo>
                  <a:pt x="1060655" y="1614497"/>
                </a:lnTo>
                <a:cubicBezTo>
                  <a:pt x="1080848" y="1614592"/>
                  <a:pt x="1099612" y="1624498"/>
                  <a:pt x="1111137" y="1641072"/>
                </a:cubicBezTo>
                <a:cubicBezTo>
                  <a:pt x="1122663" y="1657645"/>
                  <a:pt x="1125425" y="1678695"/>
                  <a:pt x="1118472" y="1697650"/>
                </a:cubicBezTo>
                <a:lnTo>
                  <a:pt x="602788" y="3112113"/>
                </a:lnTo>
                <a:lnTo>
                  <a:pt x="2169460" y="1730035"/>
                </a:lnTo>
                <a:lnTo>
                  <a:pt x="2251375" y="1822904"/>
                </a:lnTo>
                <a:lnTo>
                  <a:pt x="502204" y="3365859"/>
                </a:lnTo>
                <a:cubicBezTo>
                  <a:pt x="490584" y="3376146"/>
                  <a:pt x="475915" y="3381384"/>
                  <a:pt x="461246" y="3381384"/>
                </a:cubicBezTo>
                <a:close/>
              </a:path>
            </a:pathLst>
          </a:custGeom>
          <a:solidFill>
            <a:schemeClr val="tx1"/>
          </a:soli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2174147675"/>
      </p:ext>
    </p:extLst>
  </p:cSld>
  <p:clrMapOvr>
    <a:masterClrMapping/>
  </p:clrMapOvr>
  <p:transition spd="slow">
    <p:fade/>
  </p:transition>
</p:sld>
</file>

<file path=ppt/theme/theme1.xml><?xml version="1.0" encoding="utf-8"?>
<a:theme xmlns:a="http://schemas.openxmlformats.org/drawingml/2006/main" name="2024 VAST">
  <a:themeElements>
    <a:clrScheme name="VAST 2022">
      <a:dk1>
        <a:srgbClr val="0E142C"/>
      </a:dk1>
      <a:lt1>
        <a:srgbClr val="FFFFFF"/>
      </a:lt1>
      <a:dk2>
        <a:srgbClr val="0E142C"/>
      </a:dk2>
      <a:lt2>
        <a:srgbClr val="F2F2F7"/>
      </a:lt2>
      <a:accent1>
        <a:srgbClr val="1FD9F1"/>
      </a:accent1>
      <a:accent2>
        <a:srgbClr val="FFBC41"/>
      </a:accent2>
      <a:accent3>
        <a:srgbClr val="FF4164"/>
      </a:accent3>
      <a:accent4>
        <a:srgbClr val="06D69F"/>
      </a:accent4>
      <a:accent5>
        <a:srgbClr val="081636"/>
      </a:accent5>
      <a:accent6>
        <a:srgbClr val="02060E"/>
      </a:accent6>
      <a:hlink>
        <a:srgbClr val="1FD9F1"/>
      </a:hlink>
      <a:folHlink>
        <a:srgbClr val="0E142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2025 VAST">
  <a:themeElements>
    <a:clrScheme name="VAST 2022">
      <a:dk1>
        <a:srgbClr val="0E142C"/>
      </a:dk1>
      <a:lt1>
        <a:srgbClr val="FFFFFF"/>
      </a:lt1>
      <a:dk2>
        <a:srgbClr val="0E142C"/>
      </a:dk2>
      <a:lt2>
        <a:srgbClr val="F2F2F7"/>
      </a:lt2>
      <a:accent1>
        <a:srgbClr val="1FD9F1"/>
      </a:accent1>
      <a:accent2>
        <a:srgbClr val="FFBC41"/>
      </a:accent2>
      <a:accent3>
        <a:srgbClr val="FF4164"/>
      </a:accent3>
      <a:accent4>
        <a:srgbClr val="06D69F"/>
      </a:accent4>
      <a:accent5>
        <a:srgbClr val="081636"/>
      </a:accent5>
      <a:accent6>
        <a:srgbClr val="02060E"/>
      </a:accent6>
      <a:hlink>
        <a:srgbClr val="1FD9F1"/>
      </a:hlink>
      <a:folHlink>
        <a:srgbClr val="0E142C"/>
      </a:folHlink>
    </a:clrScheme>
    <a:fontScheme name="VAST System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CB8CCFB-7335-4C4C-A661-554E74D21FB2}" vid="{E6EEF66B-BFD6-49D7-B575-2512CA47F5A7}"/>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2405</Words>
  <Application>Microsoft Macintosh PowerPoint</Application>
  <PresentationFormat>Widescreen</PresentationFormat>
  <Paragraphs>324</Paragraphs>
  <Slides>44</Slides>
  <Notes>27</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44</vt:i4>
      </vt:variant>
    </vt:vector>
  </HeadingPairs>
  <TitlesOfParts>
    <vt:vector size="47" baseType="lpstr">
      <vt:lpstr>Arial</vt:lpstr>
      <vt:lpstr>2024 VAST</vt:lpstr>
      <vt:lpstr>1_2025 VAST</vt:lpstr>
      <vt:lpstr>Autonomous Research  Data Curation</vt:lpstr>
      <vt:lpstr>About Your Speaker</vt:lpstr>
      <vt:lpstr>PowerPoint Presentation</vt:lpstr>
      <vt:lpstr>PowerPoint Presentation</vt:lpstr>
      <vt:lpstr>PowerPoint Presentation</vt:lpstr>
      <vt:lpstr>PowerPoint Presentation</vt:lpstr>
      <vt:lpstr>PowerPoint Presentation</vt:lpstr>
      <vt:lpstr>FAIR Metadata Generation</vt:lpstr>
      <vt:lpstr>PowerPoint Presentation</vt:lpstr>
      <vt:lpstr>PowerPoint Presentation</vt:lpstr>
      <vt:lpstr>PowerPoint Presentation</vt:lpstr>
      <vt:lpstr>PowerPoint Presentation</vt:lpstr>
      <vt:lpstr>Demo: Triggers and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RAG Document Search</vt:lpstr>
      <vt:lpstr>PowerPoint Presentation</vt:lpstr>
      <vt:lpstr>PowerPoint Presentation</vt:lpstr>
      <vt:lpstr>Demo: Document RAG Ingest</vt:lpstr>
      <vt:lpstr>PowerPoint Presentation</vt:lpstr>
      <vt:lpstr>PowerPoint Presentation</vt:lpstr>
      <vt:lpstr>PowerPoint Presentation</vt:lpstr>
      <vt:lpstr>PowerPoint Presentation</vt:lpstr>
      <vt:lpstr>Demo: Document RAG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Djal</dc:creator>
  <cp:lastModifiedBy>Chris Snow</cp:lastModifiedBy>
  <cp:revision>20</cp:revision>
  <dcterms:created xsi:type="dcterms:W3CDTF">2024-02-08T16:00:48Z</dcterms:created>
  <dcterms:modified xsi:type="dcterms:W3CDTF">2025-10-11T14:56:42Z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24081992</vt:lpwstr>
  </property>
  <property fmtid="{D5CDD505-2E9C-101B-9397-08002B2CF9AE}" pid="3" name="NXPowerLiteSettings">
    <vt:lpwstr>F780073804F000</vt:lpwstr>
  </property>
  <property fmtid="{D5CDD505-2E9C-101B-9397-08002B2CF9AE}" pid="4" name="NXPowerLiteVersion">
    <vt:lpwstr>D10.0.2</vt:lpwstr>
  </property>
</Properties>
</file>